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2" r:id="rId3"/>
    <p:sldId id="444" r:id="rId4"/>
    <p:sldId id="445" r:id="rId5"/>
    <p:sldId id="446" r:id="rId6"/>
    <p:sldId id="447" r:id="rId7"/>
    <p:sldId id="421" r:id="rId8"/>
    <p:sldId id="477" r:id="rId9"/>
    <p:sldId id="448" r:id="rId10"/>
    <p:sldId id="425" r:id="rId11"/>
    <p:sldId id="436" r:id="rId12"/>
    <p:sldId id="422" r:id="rId13"/>
    <p:sldId id="423" r:id="rId14"/>
    <p:sldId id="424" r:id="rId15"/>
    <p:sldId id="450" r:id="rId16"/>
    <p:sldId id="462" r:id="rId17"/>
    <p:sldId id="284" r:id="rId18"/>
    <p:sldId id="461" r:id="rId19"/>
    <p:sldId id="451" r:id="rId20"/>
    <p:sldId id="452" r:id="rId21"/>
    <p:sldId id="258" r:id="rId22"/>
    <p:sldId id="259" r:id="rId23"/>
    <p:sldId id="485" r:id="rId24"/>
    <p:sldId id="262" r:id="rId25"/>
    <p:sldId id="263" r:id="rId26"/>
    <p:sldId id="418" r:id="rId27"/>
    <p:sldId id="348" r:id="rId28"/>
    <p:sldId id="456" r:id="rId29"/>
    <p:sldId id="478" r:id="rId30"/>
    <p:sldId id="466" r:id="rId31"/>
    <p:sldId id="479" r:id="rId32"/>
    <p:sldId id="467" r:id="rId33"/>
    <p:sldId id="481" r:id="rId34"/>
    <p:sldId id="468" r:id="rId35"/>
    <p:sldId id="480" r:id="rId36"/>
    <p:sldId id="469" r:id="rId37"/>
    <p:sldId id="482" r:id="rId38"/>
    <p:sldId id="470" r:id="rId39"/>
    <p:sldId id="483" r:id="rId40"/>
    <p:sldId id="471" r:id="rId41"/>
    <p:sldId id="441" r:id="rId42"/>
    <p:sldId id="268" r:id="rId43"/>
    <p:sldId id="438" r:id="rId44"/>
    <p:sldId id="276" r:id="rId45"/>
    <p:sldId id="308" r:id="rId46"/>
    <p:sldId id="472" r:id="rId47"/>
    <p:sldId id="473" r:id="rId48"/>
    <p:sldId id="474" r:id="rId49"/>
    <p:sldId id="475" r:id="rId50"/>
    <p:sldId id="465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8AAF"/>
    <a:srgbClr val="5D3B7F"/>
    <a:srgbClr val="E4ECF7"/>
    <a:srgbClr val="0F1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2" autoAdjust="0"/>
    <p:restoredTop sz="94660"/>
  </p:normalViewPr>
  <p:slideViewPr>
    <p:cSldViewPr snapToGrid="0">
      <p:cViewPr>
        <p:scale>
          <a:sx n="66" d="100"/>
          <a:sy n="66" d="100"/>
        </p:scale>
        <p:origin x="1000" y="1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8:04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4863 0 0,'0'0'5228'0'0,"1"7"-8245"0"0,-1-3-445 0 0,0-2 3198 0 0,0-1 1 0 0,0 0-1 0 0,-1 1 0 0 0,2-1 1 0 0,-1 0-1 0 0,0 1 0 0 0,0-1 1 0 0,0 0-1 0 0,1 3 0 0 0,5 7-256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8:25:10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154 124 12983 0 0,'-1'1'999'0'0,"-6"0"-881"0"0,1 1 0 0 0,-1-1 0 0 0,0 0 1 0 0,1 0-1 0 0,-1-1 0 0 0,0 1 0 0 0,0-2 0 0 0,-11-1 0 0 0,5 1 223 0 0,8 1-152 0 0,-1-1 1 0 0,1 0-1 0 0,0 0 0 0 0,-1 0 1 0 0,1-1-1 0 0,-5-2 0 0 0,9 3 19 0 0,-7-9 11 0 0,-2-4-165 0 0,10 9-53 0 0,0 1 8 0 0,-4-13 16 0 0,6 12-3 0 0,0 3-16 0 0,1-11-6 0 0,3-3 0 0 0,-2 13 0 0 0,-2 2 0 0 0,1-2 10 0 0,10-7 34 0 0,3 1-32 0 0,-11 9-12 0 0,-1 0-2 0 0,9-3 2 0 0,0 2 0 0 0,-8 1 0 0 0,0 0 0 0 0,14 10 0 0 0,-14-8 0 0 0,0 1 0 0 0,-1 0 0 0 0,1 1 0 0 0,-1-1 0 0 0,6 6 0 0 0,-9-8 0 0 0,1 1 0 0 0,-1-1 0 0 0,0 0 0 0 0,1 1 0 0 0,-1-1 0 0 0,0 1 0 0 0,0-1 0 0 0,0 1 0 0 0,0 0 0 0 0,0 0 0 0 0,0-1 0 0 0,-1 1 0 0 0,1 0 0 0 0,0 0 0 0 0,0 3 0 0 0,0 2 0 0 0,0-3 13 0 0,0-1-1 0 0,0 0 0 0 0,0 1 1 0 0,-1-1-1 0 0,0 1 0 0 0,1-1 1 0 0,-1 1-1 0 0,0-1 0 0 0,-1 1 1 0 0,1-1-1 0 0,-1 1 0 0 0,1-1 1 0 0,-1 1-1 0 0,0-1 0 0 0,0 0 1 0 0,-1 1-1 0 0,1-1 0 0 0,-1 0 1 0 0,1 0-1 0 0,-1 0 0 0 0,0 0 1 0 0,0 0-1 0 0,0-1 0 0 0,-1 1 1 0 0,1-1-1 0 0,-1 1 0 0 0,-3 2 1 0 0,-3 1 35 0 0,0 1 0 0 0,0-1 0 0 0,-1-1 0 0 0,0 0 0 0 0,0-1 1 0 0,0 1-1 0 0,-14 2 0 0 0,20-6-41 0 0,0 0 1 0 0,0-1 0 0 0,1 0-1 0 0,-1 0 1 0 0,0 0-1 0 0,0 0 1 0 0,0-1-1 0 0,-4 0 1 0 0,-1-1 4 0 0,7 2 305 0 0,3-2-243 0 0,1-5-69 0 0,-1 3-8 0 0,0 1-1 0 0,0 0 1 0 0,0 0-1 0 0,1 0 0 0 0,-1 0 1 0 0,1 0-1 0 0,-1 1 0 0 0,1-1 1 0 0,0 0-1 0 0,0 1 1 0 0,0-1-1 0 0,1 1 0 0 0,-1 0 1 0 0,0 0-1 0 0,6-4 1 0 0,12-6-60 0 0,-14 7 39 0 0,0 2 0 0 0,1-1 1 0 0,-1 1-1 0 0,8-3 0 0 0,-8 4 30 0 0,2-1-22 0 0,0 0 0 0 0,1 1 0 0 0,-1 0 0 0 0,14-1 0 0 0,0 1-73 0 0,-9-2 50 0 0,-12 4-19 0 0,1 3-114 0 0,0 1 81 0 0,0 1 0 0 0,0-1 0 0 0,0 1 0 0 0,-1-1 0 0 0,0 1 1 0 0,1 0-1 0 0,-2 0 0 0 0,1 0 0 0 0,0 0 0 0 0,-1-1 0 0 0,0 1 0 0 0,0 0 0 0 0,-1 0 0 0 0,1 0 0 0 0,-1 0 0 0 0,0 0 0 0 0,-1-1 0 0 0,-2 10 0 0 0,-9 17-2629 0 0,-2 0 0 0 0,0-1 0 0 0,-2-1-1 0 0,-39 51 1 0 0,52-75 2514 0 0,-5 6-320 0 0,0 0-1 0 0,-7 14 1 0 0,-1 7 208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6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4 379 7919 0 0,'4'1'573'0'0,"0"-1"-1"0"0,0 0 1 0 0,0-1-1 0 0,0 1 0 0 0,0-1 1 0 0,0 0-1 0 0,0 0 0 0 0,0 0 1 0 0,-1 0-1 0 0,1 0 1 0 0,3-3-1 0 0,5-2-142 0 0,-2 0 0 0 0,15-10 0 0 0,-13 9-281 0 0,0 0 0 0 0,1 0 0 0 0,15-5 0 0 0,17-9 160 0 0,33-18-162 0 0,51-29-22 0 0,-96 49-1901 0 0,0-3-1 0 0,58-48 1 0 0,-86 64 254 0 0,1 0 1 0 0,-2 1-1 0 0,8-12 0 0 0,3-4-2548 0 0,-3 7 2860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7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1 10967 0 0,'0'0'846'0'0,"4"8"272"0"0,-4-7-1050 0 0,0-1 0 0 0,0 1 0 0 0,0 0 0 0 0,0-1 0 0 0,0 1 0 0 0,0 0 0 0 0,0-1 0 0 0,0 1 0 0 0,-1-1 0 0 0,1 1 0 0 0,0 0 0 0 0,0-1 0 0 0,-1 1 0 0 0,1-1 0 0 0,0 1-1 0 0,-1 0 1 0 0,1-1 0 0 0,0 1 0 0 0,-1-1 0 0 0,1 0 0 0 0,-2 2 0 0 0,2-2 13 0 0,-1 1 0 0 0,1-1 0 0 0,-1 1 0 0 0,0 0 0 0 0,1-1 0 0 0,-1 1 0 0 0,1 0 0 0 0,0 0 0 0 0,-1-1 0 0 0,1 1 1 0 0,0 0-1 0 0,-1 0 0 0 0,1 1 0 0 0,0 0-1 0 0,0 1 0 0 0,0-1 1 0 0,-1 0-1 0 0,1 0 1 0 0,-1 0-1 0 0,1 0 1 0 0,-1 1-1 0 0,1-1 1 0 0,-1 0-1 0 0,0 0 0 0 0,0 0 1 0 0,0-1-1 0 0,0 1 1 0 0,-3 4-1 0 0,1-3-30 0 0,1 0-1 0 0,1 1 1 0 0,-1-1-1 0 0,0 1 1 0 0,1-1 0 0 0,0 1-1 0 0,0 0 1 0 0,-1 5-1 0 0,-3 34 3 0 0,2-11 34 0 0,-8 17 83 0 0,7-39-143 0 0,2 1 0 0 0,-1-1 0 0 0,1 0 1 0 0,1 1-1 0 0,0-1 0 0 0,0 13 0 0 0,2-12-26 0 0,-2 0 0 0 0,-1 11-1 0 0,1-13 5 0 0,0 0 0 0 0,1 0-1 0 0,0 0 1 0 0,2 12 0 0 0,-1-4 69 0 0,-1-14-57 0 0,0 0 0 0 0,0 0 0 0 0,1 0 1 0 0,-1 0-1 0 0,1 0 0 0 0,0 0 0 0 0,-1 0 0 0 0,1 0 0 0 0,0-1 0 0 0,1 1 0 0 0,1 4 0 0 0,6 5 32 0 0,-5-8-23 0 0,-1 0-1 0 0,0 0 1 0 0,-1 0 0 0 0,1 1 0 0 0,2 6-1 0 0,-4-9-15 0 0,1 0-1 0 0,-1 0 1 0 0,1 0 0 0 0,-1-1-1 0 0,1 1 1 0 0,0 0-1 0 0,0-1 1 0 0,-1 1 0 0 0,1-1-1 0 0,0 1 1 0 0,0-1 0 0 0,0 0-1 0 0,1 0 1 0 0,-1 0-1 0 0,0 0 1 0 0,0 0 0 0 0,1-1-1 0 0,-1 1 1 0 0,3 0-1 0 0,4 0 24 0 0,0 1 0 0 0,0-1-1 0 0,17-1 1 0 0,-16-1-18 0 0,1 0-1 0 0,-1-1 1 0 0,0 0-1 0 0,0-1 1 0 0,0 0 0 0 0,0-1-1 0 0,0 0 1 0 0,-1 0 0 0 0,0-1-1 0 0,17-12 1 0 0,-3 0-114 0 0,-1-1-1 0 0,34-37 1 0 0,-48 45-207 0 0,0 0 0 0 0,7-12 0 0 0,-1 1-1353 0 0,-13 19 1143 0 0,1-2 1 0 0,0 1-1 0 0,-1 0 0 0 0,0 0 1 0 0,1 0-1 0 0,-1-1 0 0 0,-1 1 1 0 0,1 0-1 0 0,0-1 0 0 0,-1 1 1 0 0,0-1-1 0 0,0 1 0 0 0,0-1 1 0 0,0 1-1 0 0,0 0 0 0 0,-1-1 1 0 0,1 1-1 0 0,-1-1 0 0 0,0 1 1 0 0,0 0-1 0 0,0-1 0 0 0,-1 1 1 0 0,-2-6-1 0 0,-3-2-1542 0 0,5-1 1263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7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8 297 12031 0 0,'0'0'930'0'0,"2"0"-608"0"0,6-2-37 0 0,0 0 0 0 0,1 0 0 0 0,-1-1 0 0 0,0 0 0 0 0,9-5 0 0 0,41-25 1295 0 0,-9 4-1050 0 0,-18 14-500 0 0,-5 2 10 0 0,-1 0 1 0 0,38-28 0 0 0,-21 14-2348 0 0,-29 20-472 0 0,22-17 1 0 0,-31 21 2369 0 0,-1 0 1 0 0,0 0 0 0 0,0 0 0 0 0,0 0 0 0 0,-1-1 0 0 0,1 1-1 0 0,-1-1 1 0 0,0 0 0 0 0,1 1 0 0 0,2-9 0 0 0,-1-3-2724 0 0,1 0 1922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8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14335 0 0,'1'1'1110'0'0,"4"13"-864"0"0,-1 0 1 0 0,1 0 0 0 0,-2 0 0 0 0,0 0 0 0 0,1 21 0 0 0,2 8 21 0 0,8 34-147 0 0,21 146 203 0 0,-31-204-320 0 0,1 14 127 0 0,-5-31-125 0 0,0-1 0 0 0,0 1 0 0 0,0 0 0 0 0,-1-1 1 0 0,1 1-1 0 0,0-1 0 0 0,-1 1 0 0 0,1 0 1 0 0,-1-1-1 0 0,1 1 0 0 0,-1-1 0 0 0,0 1 0 0 0,1-1 1 0 0,-1 0-1 0 0,0 1 0 0 0,-2 1 0 0 0,3-2-98 0 0,-8-10-344 0 0,4 2 302 0 0,1 1-1 0 0,0-1 0 0 0,1 0 0 0 0,-3-13 1 0 0,0 5-89 0 0,1-3-148 0 0,-4-34 0 0 0,4 27 169 0 0,2 4 7 0 0,1-31 0 0 0,1 15 81 0 0,1 27 98 0 0,0-1 0 0 0,0 1 0 0 0,1 0 0 0 0,4-13 0 0 0,1-8 16 0 0,6-16 95 0 0,-4 22 58 0 0,-8 22-121 0 0,0 0-1 0 0,0 0 1 0 0,1 0 0 0 0,0 0-1 0 0,0 0 1 0 0,3-4-1 0 0,-2 4 28 0 0,-1 0-1 0 0,0 0 0 0 0,0-1 0 0 0,4-6 0 0 0,-6 9-28 0 0,1-1-1 0 0,0 0 1 0 0,0 1-1 0 0,0-1 0 0 0,0 1 1 0 0,1-1-1 0 0,-1 1 1 0 0,0 0-1 0 0,1-1 0 0 0,-1 1 1 0 0,0 0-1 0 0,1 0 1 0 0,0 0-1 0 0,-1 0 1 0 0,1 0-1 0 0,-1 0 0 0 0,1 1 1 0 0,0-1-1 0 0,0 1 1 0 0,0-1-1 0 0,-1 1 0 0 0,1-1 1 0 0,0 1-1 0 0,0 0 1 0 0,0 0-1 0 0,0 0 1 0 0,-1 0-1 0 0,1 0 0 0 0,0 0 1 0 0,3 2-1 0 0,-3-2 43 0 0,0 1 3 0 0,2 2-58 0 0,-1-1 0 0 0,0 0 0 0 0,0 1 0 0 0,0 0 1 0 0,-1-1-1 0 0,1 1 0 0 0,-1 1 0 0 0,1-1 0 0 0,-1 0 0 0 0,0 0 0 0 0,0 1 1 0 0,0-1-1 0 0,-1 1 0 0 0,1 0 0 0 0,-1-1 0 0 0,0 1 0 0 0,0 0 0 0 0,0 0 1 0 0,0 0-1 0 0,-1 7 0 0 0,2 4 24 0 0,-2-11-40 0 0,1 1 1 0 0,-1-1-1 0 0,0 1 0 0 0,0-1 1 0 0,-1 0-1 0 0,1 1 0 0 0,-1-1 1 0 0,-1 5-1 0 0,1-6-1 0 0,1 0 0 0 0,-1 0 0 0 0,1 0 0 0 0,0-1 0 0 0,0 7 0 0 0,0-7 0 0 0,0 1 0 0 0,0-1 0 0 0,0 1 0 0 0,0-1 0 0 0,0 1 0 0 0,-1-1 0 0 0,1 1 0 0 0,-2 3 0 0 0,-4 5 8 0 0,5-8-3 0 0,0-1-1 0 0,0 0 0 0 0,-1 1 1 0 0,1-1-1 0 0,1 1 0 0 0,-1 0 1 0 0,0-1-1 0 0,1 1 0 0 0,-1 0 0 0 0,1-1 1 0 0,0 1-1 0 0,0 4 0 0 0,1 58 60 0 0,0-45-64 0 0,-1-17 0 0 0,0-1 0 0 0,0 0 0 0 0,0 1 0 0 0,1-1 0 0 0,-1 0 0 0 0,0 1 0 0 0,1-1 0 0 0,0 0 0 0 0,-1 0 0 0 0,1 1 0 0 0,0-1 0 0 0,0 0 0 0 0,0 0 0 0 0,0 0 0 0 0,3 3 0 0 0,-2-2 0 0 0,0-1 0 0 0,-1 1 0 0 0,1-1 0 0 0,-1 1 0 0 0,2 6 0 0 0,-2-7 0 0 0,-1-1 0 0 0,1 1 0 0 0,-1 0 0 0 0,1-1 0 0 0,0 1 0 0 0,0-1 0 0 0,0 1 0 0 0,0-1 0 0 0,0 1 0 0 0,0-1 0 0 0,0 0 0 0 0,0 1 0 0 0,1-1 0 0 0,-1 0 0 0 0,0 0 0 0 0,1 0 0 0 0,-1 0 0 0 0,3 1 0 0 0,1 1-2 0 0,12 4-37 0 0,22-1 8 0 0,-28-5 37 0 0,-1-1-1 0 0,1-1 0 0 0,0 0 1 0 0,-1 0-1 0 0,1-1 0 0 0,-1-1 1 0 0,0 1-1 0 0,0-2 0 0 0,0 1 1 0 0,0-1-1 0 0,11-7 0 0 0,67-45 43 0 0,-16 10-2333 0 0,-60 33-7890 0 0,-11 12 9273 0 0,2-4 0 0 0,0-10-647 0 0,-2 7 762 0 0,2 1 483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8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1 11311 0 0,'0'0'4163'0'0,"-3"8"-3711"0"0,-14 43-75 0 0,8-22-217 0 0,1-1 56 0 0,-34 87 240 0 0,40-105-413 0 0,0 0 0 0 0,1 0 1 0 0,0 0-1 0 0,1 0 0 0 0,0 0 0 0 0,1 12 0 0 0,0 0 47 0 0,0-14-78 0 0,0 1 0 0 0,1 0 0 0 0,-1 0 0 0 0,1-1 0 0 0,1 1 0 0 0,0-1 0 0 0,0 0 0 0 0,1 0 0 0 0,0 0 0 0 0,0 0 0 0 0,1 0 0 0 0,0-1 0 0 0,0 0 0 0 0,1 0 0 0 0,0-1 0 0 0,0 1 0 0 0,10 7 0 0 0,-12-12-14 0 0,-1 0 0 0 0,1 0 0 0 0,0 0 0 0 0,-1-1 0 0 0,1 1-1 0 0,0-1 1 0 0,0 0 0 0 0,0 0 0 0 0,0-1 0 0 0,0 1 0 0 0,0-1 0 0 0,0 0 0 0 0,0 0-1 0 0,0 0 1 0 0,0-1 0 0 0,0 1 0 0 0,0-1 0 0 0,0 0 0 0 0,0 0 0 0 0,0 0-1 0 0,-1-1 1 0 0,1 1 0 0 0,0-1 0 0 0,-1 0 0 0 0,1 0 0 0 0,-1 0 0 0 0,0-1 0 0 0,0 1-1 0 0,5-5 1 0 0,7-11 5 0 0,16-28 1 0 0,-6 9-124 0 0,-20 29 37 0 0,-1 1-1 0 0,0-1 1 0 0,4-10-1 0 0,5-12-1219 0 0,-11 28 987 0 0,-1-1 0 0 0,0 0 0 0 0,0 1 0 0 0,0-1 1 0 0,-1 0-1 0 0,1 0 0 0 0,0 0 0 0 0,-1 0 0 0 0,0-5 0 0 0,0 4-570 0 0,0-1-1 0 0,-1 1 0 0 0,0 0 1 0 0,0 0-1 0 0,0-1 0 0 0,0 1 1 0 0,0 0-1 0 0,-1 0 0 0 0,-3-6 0 0 0,-1-3-1554 0 0,3 2 1498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8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3 437 12439 0 0,'0'0'958'0'0,"2"0"-548"0"0,3 0-122 0 0,1-1 0 0 0,0 0 0 0 0,0 0 0 0 0,-1 0 0 0 0,1-1 0 0 0,-1 0 0 0 0,1 0 0 0 0,-1 0 0 0 0,9-5 0 0 0,6-6 87 0 0,20-16 1 0 0,-2 2-139 0 0,-11 8-253 0 0,29-28-1 0 0,-34 29-115 0 0,-13 10 233 0 0,0 1-651 0 0,0-1 0 0 0,7-9 0 0 0,-14 15 214 0 0,0 0 0 0 0,-1 0-1 0 0,1-1 1 0 0,0 1 0 0 0,-1-1-1 0 0,0 1 1 0 0,1-1 0 0 0,-1 1-1 0 0,0-1 1 0 0,-1 0 0 0 0,1 0-1 0 0,0 0 1 0 0,0-3 0 0 0,-3-66-6380 0 0,0 0 3338 0 0,8 31 2698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9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0 385 4087 0 0,'0'0'12592'0'0,"12"-5"-12108"0"0,-9 4-455 0 0,-1-1 0 0 0,0 1 0 0 0,0-1 0 0 0,0 1 0 0 0,0-1 0 0 0,-1 0 0 0 0,1 0 0 0 0,0 0 0 0 0,-1 0 0 0 0,1 0 0 0 0,0-2 0 0 0,9-13 91 0 0,-9 15-113 0 0,0 0-1 0 0,0-1 1 0 0,-1 1 0 0 0,1-1-1 0 0,-1 0 1 0 0,1 0 0 0 0,0-3 0 0 0,-1 3-6 0 0,0 1 1 0 0,0 0-1 0 0,0-1 1 0 0,1 1 0 0 0,-1 0-1 0 0,3-4 1 0 0,7-11-3 0 0,18-48 123 0 0,-16 38 21 0 0,12-34 0 0 0,-4 11 112 0 0,-13 31-126 0 0,-3 9-90 0 0,1 1 1 0 0,0-1-1 0 0,12-12 0 0 0,-15 18 12 0 0,-2 3 397 0 0,12 5-339 0 0,-11-3-90 0 0,3 1 19 0 0,0 1 0 0 0,0 0 0 0 0,0 0 0 0 0,0 0 0 0 0,-1 1 0 0 0,0 0 1 0 0,0 0-1 0 0,6 6 0 0 0,1 1 45 0 0,-9-8-56 0 0,1 0 1 0 0,-1 0 0 0 0,0-1 0 0 0,0 2-1 0 0,0-1 1 0 0,2 4 0 0 0,7 13 94 0 0,-5-12-102 0 0,0 0 0 0 0,0 0 0 0 0,-1 0 1 0 0,5 12-1 0 0,-5-10 30 0 0,0-1-1 0 0,12 18 1 0 0,3 3 70 0 0,-15-23-79 0 0,1 1 0 0 0,9 10 1 0 0,-8-11 4 0 0,-1 1 1 0 0,8 11 0 0 0,-11-15-29 0 0,0 0 0 0 0,0 0-1 0 0,8 7 1 0 0,-7-7-4 0 0,-1-1-1 0 0,1 1 1 0 0,-1 0-1 0 0,4 5 1 0 0,-1-2 29 0 0,4-3-75 0 0,-9-4-3 0 0,0 0 0 0 0,0 1 0 0 0,0-1 1 0 0,0 0-1 0 0,-1 0 0 0 0,1 0 0 0 0,0-1 1 0 0,0 1-1 0 0,0 0 0 0 0,0 0 1 0 0,0 0-1 0 0,0-1 0 0 0,0 1 0 0 0,-1 0 1 0 0,1-1-1 0 0,0 1 0 0 0,0-1 1 0 0,0 1-1 0 0,-1-1 0 0 0,1 1 0 0 0,0-1 1 0 0,-1 1-1 0 0,1-1 0 0 0,0 0 1 0 0,-1 1-1 0 0,1-1 0 0 0,-1 0 0 0 0,1 0 1 0 0,-1 0-1 0 0,1 1 0 0 0,-1-3 0 0 0,9-9-791 0 0,-8 11 581 0 0,0-1 1 0 0,0 1-1 0 0,0-1 0 0 0,0 0 0 0 0,0 1 0 0 0,0-1 1 0 0,-1 0-1 0 0,1 0 0 0 0,-1 0 0 0 0,1 1 0 0 0,-1-1 1 0 0,0 0-1 0 0,0 0 0 0 0,1 0 0 0 0,-2 0 0 0 0,1-3 1 0 0,0 0-1625 0 0,-1-1 1 0 0,0 1 0 0 0,0 0 0 0 0,-3-7 0 0 0,3 0-1583 0 0,6 4 2120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39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6911 0 0,'20'10'903'0'0,"-20"-10"-876"0"0,0 1 0 0 0,1-1 0 0 0,-1 0 0 0 0,1 1 0 0 0,-1-1 0 0 0,0 0 0 0 0,1 1 0 0 0,-1-1 0 0 0,0 1 0 0 0,0-1 0 0 0,1 0 0 0 0,-1 1 0 0 0,0-1 0 0 0,0 1 0 0 0,0-1 0 0 0,1 1 0 0 0,-1-1 0 0 0,0 1 0 0 0,0-1 0 0 0,0 1 0 0 0,0-1 0 0 0,0 1 0 0 0,0-1 0 0 0,0 1 0 0 0,0-1 0 0 0,0 1 0 0 0,0-1 1 0 0,0 1-1 0 0,0-1 0 0 0,0 0 0 0 0,-1 1 0 0 0,1-1 0 0 0,0 1 0 0 0,0-1 0 0 0,0 1 0 0 0,-1-1 0 0 0,1 1 0 0 0,0 2 341 0 0,1-3-358 0 0,0 1 0 0 0,-1-1 0 0 0,1 1 0 0 0,-1-1 0 0 0,1 1 0 0 0,-1-1 0 0 0,0 1 0 0 0,1 0 0 0 0,-1-1 0 0 0,1 1 0 0 0,-1 0 0 0 0,0-1 0 0 0,0 1 0 0 0,1 1 0 0 0,-4 3-8 0 0,3-5-1 0 0,0 0 0 0 0,0 0 0 0 0,0 0 0 0 0,0 0-1 0 0,-1 0 1 0 0,1 0 0 0 0,0 0 0 0 0,0 0 0 0 0,0 0 0 0 0,0 0 0 0 0,0 0 0 0 0,0 0 0 0 0,0 0 0 0 0,0 0 0 0 0,0 0-1 0 0,0 1 1 0 0,0-1 0 0 0,-1 0 0 0 0,1 0 0 0 0,0 0 0 0 0,0 0 0 0 0,0 0 0 0 0,0 0 0 0 0,0 0 0 0 0,0 0 0 0 0,0 1-1 0 0,0-1 1 0 0,0 0 0 0 0,0 0 0 0 0,0 0 0 0 0,0 0 0 0 0,0 0 0 0 0,0 0 0 0 0,0 0 0 0 0,0 0 0 0 0,0 1 0 0 0,0-1-1 0 0,0 0 1 0 0,0 0 0 0 0,0 0 0 0 0,0 0 0 0 0,1 0 0 0 0,-1 0 0 0 0,0 0 0 0 0,0 0 0 0 0,0 0 0 0 0,0 1 0 0 0,0-1-1 0 0,0 0 1 0 0,0 0 0 0 0,0 0 0 0 0,0 0 0 0 0,0 0 0 0 0,0 0 0 0 0,1 0 0 0 0,-1 0 0 0 0,0 0-5 0 0,1 1-1 0 0,0-1 1 0 0,-1 1 0 0 0,1-1 0 0 0,-1 1 0 0 0,1-1 0 0 0,-1 1 0 0 0,1-1-1 0 0,-1 1 1 0 0,1-1 0 0 0,-1 1 0 0 0,0 0 0 0 0,1-1 0 0 0,-1 1-1 0 0,0 0 1 0 0,0-1 0 0 0,1 1 0 0 0,-1 0 0 0 0,0-1 0 0 0,0 1 0 0 0,0 0-1 0 0,0-1 1 0 0,0 1 0 0 0,0 0 0 0 0,0 0 0 0 0,0-1 0 0 0,0 1 0 0 0,0 0-1 0 0,0-1 1 0 0,0 1 0 0 0,0 0 0 0 0,-1-1 0 0 0,1 1 0 0 0,0 0-1 0 0,-1 0 1 0 0,1 0-25 0 0,0-1 0 0 0,0 1 0 0 0,0-1 0 0 0,0 1 0 0 0,0-1-1 0 0,0 1 1 0 0,0-1 0 0 0,1 1 0 0 0,-1-1 0 0 0,0 1 0 0 0,0-1-1 0 0,0 1 1 0 0,1-1 0 0 0,-1 1 0 0 0,0-1 0 0 0,1 0 0 0 0,-1 1-1 0 0,0-1 1 0 0,1 1 0 0 0,0-1-53 0 0,-1 2-203 0 0,1-1 0 0 0,-1 1 0 0 0,1 0 1 0 0,-1-1-1 0 0,0 1 0 0 0,0-1 0 0 0,1 1 0 0 0,-1 0 0 0 0,0-1 0 0 0,-1 1 0 0 0,1 0 1 0 0,0-1-1 0 0,0 1 0 0 0,-1-1 0 0 0,1 1 0 0 0,-1 0 0 0 0,1-1 0 0 0,-1 1 1 0 0,-1 2-1 0 0,-4 16-1666 0 0,7-3 1456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39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2759 0 0,'21'6'207'0'0,"-10"-9"7257"0"0,-16 1-5423 0 0,9 16-1873 0 0,-4-13-157 0 0,0 0-1 0 0,0 1 0 0 0,0-1 1 0 0,0 1-1 0 0,0-1 0 0 0,-1 0 1 0 0,1 1-1 0 0,0-1 0 0 0,-1 1 1 0 0,1-1-1 0 0,-1 0 0 0 0,0 3 1 0 0,0-3-3 0 0,1 0 1 0 0,-1 0 0 0 0,1 1 0 0 0,-1-1 0 0 0,1 0 0 0 0,-1 1 0 0 0,1-1-1 0 0,0 0 1 0 0,0 1 0 0 0,0-1 0 0 0,0 0 0 0 0,0 3 0 0 0,2 4 2 0 0,-2-7-10 0 0,1 1 0 0 0,-1 0 0 0 0,0 0 0 0 0,0 0 0 0 0,1-1-1 0 0,-1 1 1 0 0,0 0 0 0 0,0 0 0 0 0,-1 0 0 0 0,1-1 0 0 0,0 1 0 0 0,-1 0-1 0 0,1 0 1 0 0,-1-1 0 0 0,0 3 0 0 0,0-3 7 0 0,1 1 1 0 0,0 0-1 0 0,-1-1 0 0 0,1 1 1 0 0,0-1-1 0 0,0 1 0 0 0,0-1 1 0 0,0 1-1 0 0,0-1 0 0 0,0 1 1 0 0,1-1-1 0 0,0 3 0 0 0,-1-2 4 0 0,1-1-1 0 0,-1 1 1 0 0,0 0-1 0 0,1-1 0 0 0,-1 1 1 0 0,0-1-1 0 0,0 1 1 0 0,0 0-1 0 0,-1-1 0 0 0,1 1 1 0 0,-1 2-1 0 0,-2 4 36 0 0,2-6-39 0 0,1 0 0 0 0,-1-1-1 0 0,0 1 1 0 0,1 0-1 0 0,-1 0 1 0 0,1 0-1 0 0,0 0 1 0 0,-1 0 0 0 0,1 0-1 0 0,0 0 1 0 0,0 0-1 0 0,0 0 1 0 0,1 0 0 0 0,-1-1-1 0 0,0 1 1 0 0,2 3-1 0 0,-2-4-15 0 0,0 0 0 0 0,0 1 0 0 0,0-1 0 0 0,0 0 0 0 0,0 1 0 0 0,0-1 1 0 0,0 1-1 0 0,0-1 0 0 0,0 0 0 0 0,-1 1 0 0 0,1-1 0 0 0,0 0 0 0 0,-1 0 0 0 0,0 2 0 0 0,0-1-1 0 0,1-1 1 0 0,-1 0 0 0 0,1 1-1 0 0,-1-1 1 0 0,1 1 0 0 0,0-1-1 0 0,-1 1 1 0 0,1-1-1 0 0,0 1 1 0 0,0-1 0 0 0,1 3-1 0 0,6 21 55 0 0,-5-20-30 0 0,-1-1 0 0 0,1 1 0 0 0,-1-1-1 0 0,0 1 1 0 0,0-1 0 0 0,-1 1 0 0 0,1 0 0 0 0,-1 9-1 0 0,-1-9-15 0 0,1 20 0 0 0,1-10 272 0 0,2 10-2952 0 0,-3-25 2569 0 0,0 1 0 0 0,0-1 0 0 0,0 1-1 0 0,0-1 1 0 0,0 1 0 0 0,0-1 0 0 0,0 1 0 0 0,-1-1-1 0 0,1 1 1 0 0,0-1 0 0 0,0 1 0 0 0,0-1 0 0 0,-1 1-1 0 0,1-1 1 0 0,0 1 0 0 0,0-1 0 0 0,-1 1 0 0 0,1-1-1 0 0,-1 1 1 0 0,0 0-274 0 0,1 0 235 0 0,0 0 0 0 0,0 0 0 0 0,0 0-1 0 0,0 0 1 0 0,0 0 0 0 0,0 0 0 0 0,0 0 0 0 0,0 0-1 0 0,0-1 1 0 0,0 1 0 0 0,1 0 0 0 0,-1 0 0 0 0,0 0 0 0 0,1 0-1 0 0,-1 0 1 0 0,0-1 0 0 0,1 1 0 0 0,0 1 0 0 0,-1-1-72 0 0,0 0 0 0 0,0 0 0 0 0,-1-1 1 0 0,1 1-1 0 0,-1 0 0 0 0,1-1 0 0 0,-1 1 0 0 0,1 0 0 0 0,-1-1 1 0 0,1 1-1 0 0,-1-1 0 0 0,1 1 0 0 0,-2 0 0 0 0,-1 8-1130 0 0,6 0 832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39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2959 0 0,'0'0'883'0'0,"1"2"-220"0"0,6 13 437 0 0,-6-13-990 0 0,0 0-1 0 0,0-1 1 0 0,0 1 0 0 0,0 0-1 0 0,0 0 1 0 0,-1 0 0 0 0,1 0-1 0 0,-1 0 1 0 0,1 0 0 0 0,-1 0-1 0 0,0 0 1 0 0,1 0-1 0 0,-1 0 1 0 0,-1 0 0 0 0,1 3-1 0 0,0-3-21 0 0,0 0 0 0 0,-1 0-1 0 0,1 0 1 0 0,0 0 0 0 0,1 0-1 0 0,-1 0 1 0 0,0 0 0 0 0,1 2-1 0 0,-1-2-4 0 0,1 0 0 0 0,-1-1-1 0 0,0 1 1 0 0,1 0 0 0 0,-1 0 0 0 0,0 0-1 0 0,0 0 1 0 0,-1 0 0 0 0,1 2-1 0 0,-1-2-4 0 0,1 0 1 0 0,0-1-1 0 0,0 1 0 0 0,0 0 0 0 0,0-1 0 0 0,0 1 0 0 0,0 0 0 0 0,0-1 0 0 0,2 3 0 0 0,-2-2 23 0 0,0 0-1 0 0,1-1 0 0 0,-1 1 1 0 0,0 0-1 0 0,0 0 0 0 0,0 0 0 0 0,0-1 1 0 0,0 1-1 0 0,-1 3 0 0 0,1-4-64 0 0,0 0 0 0 0,0 0 0 0 0,0 1 0 0 0,0-1 0 0 0,0 0 0 0 0,0 0-1 0 0,0 0 1 0 0,0 1 0 0 0,1-1 0 0 0,-1 0 0 0 0,0 0 0 0 0,1 0 0 0 0,-1 1 0 0 0,2 0-1 0 0,-2 0-33 0 0,1-1-1 0 0,0 0 1 0 0,-1 1-1 0 0,1-1 0 0 0,-1 1 1 0 0,0-1-1 0 0,1 0 1 0 0,-1 1-1 0 0,0 1 0 0 0,-1 9 0 0 0,0-9 2 0 0,1 0 0 0 0,0 1 0 0 0,0-1 0 0 0,0 0 0 0 0,0 0 0 0 0,1 4 0 0 0,-1-6 6 0 0,0 0 1 0 0,0 0-1 0 0,0 0 1 0 0,0 0-1 0 0,0 0 1 0 0,0 0-1 0 0,0 0 0 0 0,-1 0 1 0 0,1 0-1 0 0,0-1 1 0 0,0 1-1 0 0,-1 0 1 0 0,1 0-1 0 0,-1 0 1 0 0,0 1-1 0 0,0-1-1 0 0,1 0 1 0 0,-1-1-1 0 0,1 1 0 0 0,0 0 0 0 0,-1 0 0 0 0,1-1 0 0 0,0 1 0 0 0,0 0 0 0 0,-1 0 0 0 0,1 0 0 0 0,0 0 0 0 0,0-1 1 0 0,0 1-1 0 0,0 0 0 0 0,0 0 0 0 0,0 0 0 0 0,0 0 0 0 0,3 9 8 0 0,-2-9-10 0 0,-1 1 0 0 0,1 0 1 0 0,-1 0-1 0 0,1 0 0 0 0,-1 0 0 0 0,0 0 0 0 0,0 0 0 0 0,0 3 0 0 0,2 5 4 0 0,-2-10-10 0 0,0 1 0 0 0,1-1 0 0 0,-1 1 0 0 0,0 0 0 0 0,0-1 0 0 0,1 1 0 0 0,-1-1 0 0 0,0 1 0 0 0,0 0 0 0 0,0-1 0 0 0,0 1 0 0 0,0 0 0 0 0,0-1 0 0 0,0 1 0 0 0,0 0 0 0 0,0-1 0 0 0,0 1 0 0 0,0 0 0 0 0,-1-1 0 0 0,1 1 0 0 0,0 0 0 0 0,0-1 0 0 0,-1 1 0 0 0,1-1 0 0 0,0 1 0 0 0,-1 0 0 0 0,1-1 0 0 0,-1 2 0 0 0,1-2 0 0 0,-1 0 0 0 0,1 0 0 0 0,0 0 0 0 0,0 1 0 0 0,0-1 0 0 0,-1 0 0 0 0,1 1 0 0 0,0-1 0 0 0,0 0 0 0 0,0 1 0 0 0,0-1 0 0 0,-1 0 0 0 0,1 1 0 0 0,0-1 0 0 0,0 0 0 0 0,0 1 0 0 0,0-1 0 0 0,0 0 0 0 0,0 1 0 0 0,0-1 0 0 0,0 0 0 0 0,0 1 0 0 0,0-1 0 0 0,0 0 0 0 0,0 1 0 0 0,0-1 0 0 0,1 1 0 0 0,1 4-32 0 0,-2-5 25 0 0,0 0 0 0 0,1 1-1 0 0,-1-1 1 0 0,0 1 0 0 0,0-1-1 0 0,0 0 1 0 0,0 1 0 0 0,1-1-1 0 0,-1 1 1 0 0,0-1-1 0 0,0 1 1 0 0,0-1 0 0 0,0 0-1 0 0,0 1 1 0 0,0-1 0 0 0,0 1-1 0 0,0-1 1 0 0,0 1 0 0 0,0-1-1 0 0,0 1 1 0 0,-1-1-1 0 0,1 0 1 0 0,0 1 0 0 0,0-1-1 0 0,0 1 1 0 0,-1-1 0 0 0,1 1-7 0 0,0-1 0 0 0,0 0-1 0 0,0 0 1 0 0,0 0 0 0 0,0 0 0 0 0,0 1 0 0 0,0-1 0 0 0,0 0 0 0 0,-1 0 0 0 0,1 0 0 0 0,0 0 0 0 0,0 1 0 0 0,0-1 0 0 0,0 0 0 0 0,0 0 0 0 0,0 0 0 0 0,0 0 0 0 0,0 1-1 0 0,1-1 1 0 0,-1 0 0 0 0,0 0 0 0 0,0 0 0 0 0,0 1 0 0 0,0-1 0 0 0,0 0 0 0 0,0 0 0 0 0,0 0 0 0 0,0 0 0 0 0,0 0 0 0 0,0 1 0 0 0,1-1 0 0 0,-1 0 0 0 0,0 0 0 0 0,0 0 0 0 0,0 0-1 0 0,0 0 1 0 0,0 0 0 0 0,1 1 0 0 0,-1-1-36 0 0,0 0 1 0 0,0 0-1 0 0,0 0 0 0 0,1 0 0 0 0,-1 0 0 0 0,0 0 0 0 0,0 1 1 0 0,0-1-1 0 0,0 0 0 0 0,0 0 0 0 0,0 0 0 0 0,1 0 0 0 0,-1 1 1 0 0,0-1-1 0 0,0 0 0 0 0,0 0 0 0 0,0 0 0 0 0,0 1 0 0 0,0-1 0 0 0,0 0 1 0 0,0 0-1 0 0,0 0 0 0 0,0 1 0 0 0,0-1 0 0 0,0 0 0 0 0,0 0 1 0 0,0 0-1 0 0,0 1 0 0 0,0-1 0 0 0,0 0 0 0 0,0 0 0 0 0,0 0 1 0 0,0 1-1 0 0,0-1 0 0 0,0 0 0 0 0,-6 17-2473 0 0,6-16 1109 0 0,-5 8-1548 0 0,3-3 1673 0 0,2-4 794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8:25:11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78 12583 0 0,'0'0'4856'0'0,"3"0"-4669"0"0,43-7-149 0 0,-32 4-23 0 0,47-15 191 0 0,29 5-136 0 0,-49 7-29 0 0,44-2-1 0 0,-57 6-33 0 0,200-18 383 0 0,-225 20-321 0 0,-11 12 15 0 0,6-8-59 0 0,-1-1 0 0 0,0 0 0 0 0,0 0 0 0 0,-1 0 0 0 0,1 0 0 0 0,-1-1 0 0 0,1 1 0 0 0,-1-1 0 0 0,0 0 0 0 0,0 0 0 0 0,0 0 0 0 0,0-1 0 0 0,-6 2 0 0 0,-7 2-17 0 0,-33 4-1 0 0,-177 6 55 0 0,111-11 4 0 0,50 1-62 0 0,-48 2-232 0 0,112-7 124 0 0,5-1-183 0 0,0-1 201 0 0,0 1-1 0 0,-1 0 0 0 0,1-1 0 0 0,0 1 0 0 0,5 0 0 0 0,47-10 29 0 0,1 3-1 0 0,92-2 0 0 0,316-21-1 0 0,-428 27 132 0 0,95-5 192 0 0,-176 14 66 0 0,20-2-256 0 0,-157 11 88 0 0,-194-11-1 0 0,115 11 115 0 0,171-6-251 0 0,8-2-521 0 0,118 0 82 0 0,173-5-1155 0 0,-125-4 848 0 0,-40 3-226 0 0,91-6-2484 0 0,-117 4 2110 0 0,1-1 0 0 0,-1-1 0 0 0,0 0-1 0 0,0-2 1 0 0,22-9 0 0 0,-8 1-890 0 0,1 1 1359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39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2903 0 0,'15'6'214'0'0,"-16"0"-57"0"0,4 3 430 0 0,-3-9-555 0 0,0 0 0 0 0,0 0 0 0 0,0 0 0 0 0,0 1 0 0 0,0-1 1 0 0,0 0-1 0 0,0 0 0 0 0,0 1 0 0 0,0-1 0 0 0,0 0 0 0 0,0 0 0 0 0,0 0 1 0 0,0 1-1 0 0,0-1 0 0 0,0 0 0 0 0,0 0 0 0 0,0 0 0 0 0,-1 1 0 0 0,1-1 1 0 0,0 0-1 0 0,0 0 0 0 0,0 0 0 0 0,0 0 0 0 0,0 1 0 0 0,0-1 0 0 0,-1 0 0 0 0,1 0 1 0 0,0 0-1 0 0,0 0 0 0 0,0 0 0 0 0,0 1 0 0 0,-1-1 0 0 0,1 0 0 0 0,0 0 1 0 0,-1 0-1 0 0,1 0-4 0 0,0 0-1 0 0,0 0 1 0 0,0 0 0 0 0,0 0 0 0 0,0 0 0 0 0,-1 0-1 0 0,1 0 1 0 0,0 0 0 0 0,0 1 0 0 0,0-1 0 0 0,0 0-1 0 0,0 0 1 0 0,-1 0 0 0 0,1 0 0 0 0,0 0 0 0 0,0 0 0 0 0,0 0-1 0 0,0 1 1 0 0,0-1 0 0 0,0 0 0 0 0,0 0 0 0 0,0 0-1 0 0,0 0 1 0 0,0 0 0 0 0,0 1 0 0 0,0-1 0 0 0,-1 0 0 0 0,1 0-1 0 0,0 0 1 0 0,0 0 0 0 0,0 1 0 0 0,0-1 0 0 0,0 0-1 0 0,0 0 1 0 0,0 0 0 0 0,1 0 0 0 0,-1 0 0 0 0,0 1-1 0 0,0-1 1 0 0,0 0 0 0 0,2 3 188 0 0,0 1-1 0 0,1-1 1 0 0,-2 1-1 0 0,1-1 1 0 0,0 1-1 0 0,-1 0 1 0 0,1-1-1 0 0,-1 1 1 0 0,0 0 0 0 0,0 0-1 0 0,-1 0 1 0 0,1 0-1 0 0,-1 0 1 0 0,0 7-1 0 0,1 7 261 0 0,0-14-433 0 0,-1-1-1 0 0,1 1 1 0 0,-1-1 0 0 0,0 1 0 0 0,0-1 0 0 0,-2 7 0 0 0,-1 29 199 0 0,4-9-228 0 0,-1-17-170 0 0,0-10 49 0 0,0 1 0 0 0,0 0 0 0 0,-1-1 1 0 0,1 1-1 0 0,-1-1 0 0 0,-1 4 0 0 0,2-6 45 0 0,0 0-1 0 0,-1 0 0 0 0,1 0 0 0 0,0 0 1 0 0,0 0-1 0 0,0 0 0 0 0,0 0 0 0 0,0 0 1 0 0,0 0-1 0 0,0 0 0 0 0,1 0 0 0 0,-1 0 1 0 0,0 0-1 0 0,0 0 0 0 0,1 0 0 0 0,0 1 1 0 0,-1-1-7 0 0,0-1-1 0 0,0 1 1 0 0,0-1 0 0 0,0 1 0 0 0,0-1 0 0 0,0 1 0 0 0,0-1-1 0 0,0 1 1 0 0,0 0 0 0 0,0-1 0 0 0,0 1 0 0 0,0-1 0 0 0,-1 1 0 0 0,1-1-1 0 0,0 1 1 0 0,0-1 0 0 0,-1 1 0 0 0,1 0 0 0 0,-1 1-167 0 0,0-1 143 0 0,1 0-1 0 0,0 0 0 0 0,0 0 0 0 0,0 0 0 0 0,0-1 0 0 0,0 1 1 0 0,1 0-1 0 0,-1 0 0 0 0,0 0 0 0 0,0 0 0 0 0,0 0 0 0 0,1 0 1 0 0,-1 0-1 0 0,1 0 0 0 0,0 0 0 0 0,-1 0-43 0 0,1 0 0 0 0,-1 0 0 0 0,0 0 0 0 0,1 0 0 0 0,-1 0 0 0 0,0 0 0 0 0,1 0 1 0 0,-1 0-1 0 0,0 0 0 0 0,0 0 0 0 0,0 0 0 0 0,0 0 0 0 0,0 1 0 0 0,-5 19-2437 0 0,4-19 2110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6:03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6967 0 0,'1'1'22'0'0,"-1"-1"0"0"0,1 0 0 0 0,-1 1 0 0 0,0-1 0 0 0,1 0 0 0 0,-1 1 0 0 0,1-1 0 0 0,-1 0 0 0 0,0 1 0 0 0,1-1 0 0 0,-1 1 0 0 0,0-1 0 0 0,1 1 0 0 0,-1-1 0 0 0,0 1 0 0 0,0-1 0 0 0,0 1 0 0 0,1-1 0 0 0,-1 1 0 0 0,0-1 0 0 0,0 1 0 0 0,0-1 0 0 0,0 1 0 0 0,0 0 0 0 0,0-1 0 0 0,0 1 0 0 0,0-1-1 0 0,0 1 1 0 0,0-1 0 0 0,0 1 0 0 0,0-1 0 0 0,-1 1 0 0 0,1 0 0 0 0,-1 15 45 0 0,3-5 108 0 0,-1-8-62 0 0,-1 0-1 0 0,1 0 1 0 0,-1 1-1 0 0,0-1 1 0 0,0 0-1 0 0,0 0 0 0 0,0 1 1 0 0,0-1-1 0 0,-2 3 1 0 0,2-5-66 0 0,0 0 0 0 0,0 1 0 0 0,0-1 0 0 0,0 0-1 0 0,0 0 1 0 0,0 0 0 0 0,0 1 0 0 0,0-1 0 0 0,1 0 0 0 0,-1 0 0 0 0,0 0 0 0 0,1 0 0 0 0,0 2 0 0 0,-1-2-26 0 0,1 0 1 0 0,-1 0-1 0 0,1 0 0 0 0,-1 0 0 0 0,0 0 1 0 0,0 0-1 0 0,1 0 0 0 0,-1 0 0 0 0,0 0 1 0 0,0 0-1 0 0,0 0 0 0 0,0 0 0 0 0,0 0 1 0 0,-1 0-1 0 0,1 2 0 0 0,-3 5 76 0 0,2-7-77 0 0,1 1-1 0 0,-1-1 1 0 0,1 1 0 0 0,-1-1-1 0 0,1 1 1 0 0,0-1-1 0 0,-1 1 1 0 0,1 0-1 0 0,0-1 1 0 0,0 1-1 0 0,0-1 1 0 0,0 1 0 0 0,0-1-1 0 0,1 1 1 0 0,-1 0-1 0 0,0-1 1 0 0,1 3-1 0 0,0-3-19 0 0,-1 0 0 0 0,0 0 0 0 0,0 0 0 0 0,0 0 0 0 0,0 0 0 0 0,0 1 0 0 0,0-1 0 0 0,0 0 0 0 0,0 0 0 0 0,0 0 0 0 0,0 0 0 0 0,-1 0 0 0 0,1 0 0 0 0,-1 2 0 0 0,0-2 0 0 0,1 1 0 0 0,-1-1 0 0 0,1 0 0 0 0,-1 0 0 0 0,1 0 0 0 0,0 1 0 0 0,0-1 0 0 0,0 0 0 0 0,0 0 0 0 0,0 1 0 0 0,0-1 0 0 0,0 0 0 0 0,0 3 0 0 0,3 4-45 0 0,0 1-144 0 0,0 1 1 0 0,-1 0-1 0 0,0 0 1 0 0,1 12-1 0 0,-4 37-5108 0 0,1-43 2189 0 0,0-14 2469 0 0</inkml:trace>
  <inkml:trace contextRef="#ctx0" brushRef="#br0" timeOffset="1">23 578 5839 0 0,'1'0'23'0'0,"0"1"-1"0"0,1-1 0 0 0,-1 1 0 0 0,0-1 1 0 0,0 1-1 0 0,0-1 0 0 0,0 1 0 0 0,0 0 1 0 0,1 0-1 0 0,-1 0 0 0 0,0-1 0 0 0,-1 1 1 0 0,1 0-1 0 0,0 0 0 0 0,0 0 0 0 0,0 0 1 0 0,-1 1-1 0 0,1-1 0 0 0,0 0 0 0 0,-1 0 1 0 0,1 0-1 0 0,-1 0 0 0 0,1 1 0 0 0,-1-1 1 0 0,0 0-1 0 0,1 1 0 0 0,-1-1 0 0 0,0 2 1 0 0,3 9 102 0 0,-3-10 634 0 0,0 0-460 0 0,-1 1 0 0 0,1 0 0 0 0,0 0 0 0 0,0 0 0 0 0,0-1 1 0 0,0 1-1 0 0,1 0 0 0 0,0 5 0 0 0,0-4 79 0 0,0 2-65 0 0,-1 0 0 0 0,0 1-1 0 0,0-1 1 0 0,-2 11-1 0 0,1 17 477 0 0,0-13-869 0 0,0-17 65 0 0,1 0 0 0 0,0-1 1 0 0,0 1-1 0 0,0 0 0 0 0,0-1 0 0 0,1 5 0 0 0,0-5 32 0 0,-1-1 0 0 0,0 1-1 0 0,0-1 1 0 0,0 1-1 0 0,0-1 1 0 0,-1 1 0 0 0,1-1-1 0 0,-2 5 1 0 0,2-5-13 0 0,-1 0 1 0 0,1 0 0 0 0,-1 1-1 0 0,1-1 1 0 0,0 0-1 0 0,0 0 1 0 0,0 0-1 0 0,0 0 1 0 0,0 1-1 0 0,1-1 1 0 0,-1 0 0 0 0,0 0-1 0 0,2 3 1 0 0,-2-3 19 0 0,1 0 1 0 0,-1-1-1 0 0,1 1 1 0 0,-1 0-1 0 0,0 0 1 0 0,0 0-1 0 0,0 0 1 0 0,0 3 0 0 0,0 5-7849 0 0,-12-16 3564 0 0,4 4 3805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4:13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4 179 5327 0 0,'2'0'410'0'0,"4"-1"-390"0"0,0 0 1 0 0,1-1-1 0 0,-1 0 1 0 0,0 0 0 0 0,0 0-1 0 0,0-1 1 0 0,-1 0-1 0 0,1 0 1 0 0,6-4-1 0 0,11-6 128 0 0,-1-2 1273 0 0,4 0-402 0 0,-23 13-918 0 0,0 1 0 0 0,0-1 1 0 0,0 0-1 0 0,0 0 0 0 0,3-3 0 0 0,-4 3 12 0 0,0 0 0 0 0,1 0 0 0 0,-1 1 0 0 0,1-1 0 0 0,-1 1 0 0 0,1 0 0 0 0,4-3 0 0 0,-1 3 532 0 0,14-6 454 0 0,-19 6-1080 0 0,0 1 0 0 0,0-1 0 0 0,-1 0 0 0 0,1 1 0 0 0,0-1 0 0 0,-1 0 0 0 0,1 1 0 0 0,0-1 0 0 0,-1 0 0 0 0,1 0 0 0 0,-1 0 0 0 0,1 0 0 0 0,-1 1 0 0 0,0-1 0 0 0,1 0 0 0 0,-1 0 0 0 0,1-1 0 0 0,-1 0 1077 0 0,2 1-821 0 0,-1 1-252 0 0,0 0 1 0 0,0 0-1 0 0,-1 0 1 0 0,1-1-1 0 0,0 1 1 0 0,0 0-1 0 0,0-1 1 0 0,-1 1-1 0 0,1-1 1 0 0,0 1-1 0 0,0-1 1 0 0,-1 1-1 0 0,1-1 0 0 0,0 0 1 0 0,-1 1-1 0 0,1-1 1 0 0,-1 0-1 0 0,1 1 1 0 0,0-3-1 0 0,-1 3-17 0 0,0 0-1 0 0,0 0 1 0 0,0 0-1 0 0,1 0 1 0 0,-1-1-1 0 0,0 1 1 0 0,0 0-1 0 0,0 0 1 0 0,0 0-1 0 0,0 0 1 0 0,0 0-1 0 0,1-1 1 0 0,-1 1-1 0 0,0 0 1 0 0,0 0-1 0 0,0 0 1 0 0,0 0-1 0 0,1 0 1 0 0,-1 0-1 0 0,0 0 0 0 0,0 0 1 0 0,0 0-1 0 0,1-1 1 0 0,-1 1-1 0 0,0 0 1 0 0,0 0-1 0 0,0 0 1 0 0,1 0-1 0 0,-1 0 1 0 0,0 0-1 0 0,0 0 1 0 0,0 1-1 0 0,1-1 1 0 0,-1 0-1 0 0,0 0 1 0 0,0 0-1 0 0,0 0 1 0 0,1 0-1 0 0,-1 0 1 0 0,0 0-1 0 0,0 0 5 0 0,1 1-1 0 0,-1-1 1 0 0,0 0-1 0 0,1 0 1 0 0,-1 0 0 0 0,0 0-1 0 0,0 0 1 0 0,1 0-1 0 0,-1 0 1 0 0,0 0-1 0 0,1 0 1 0 0,-1 0 0 0 0,0 0-1 0 0,1 0 1 0 0,-1 0-1 0 0,0 0 1 0 0,1 0-1 0 0,-1 0 1 0 0,0 0 0 0 0,1 0-1 0 0,-1 0 1 0 0,0-1-1 0 0,0 1 1 0 0,1 0-1 0 0,-1 0 1 0 0,0 0 0 0 0,0-1-1 0 0,1 1 1 0 0,-1 0-1 0 0,1-1 12 0 0,0-1 0 0 0,1 1 0 0 0,-1 1 1 0 0,0-1-1 0 0,0 0 0 0 0,1 0 0 0 0,-1 0 0 0 0,0 1 0 0 0,1-1 0 0 0,-1 0 0 0 0,1 1 0 0 0,-1 0 0 0 0,1-1 0 0 0,-1 1 0 0 0,1 0 0 0 0,-1 0 0 0 0,1-1 0 0 0,-1 1 1 0 0,1 1-1 0 0,0-1 0 0 0,-1 0 0 0 0,1 0 0 0 0,-1 0 0 0 0,2 1 0 0 0,-2-1-11 0 0,0 1-1 0 0,0-1 1 0 0,0 0 0 0 0,0-1 0 0 0,0 1-1 0 0,0 0 1 0 0,0 0 0 0 0,0 0-1 0 0,0 0 1 0 0,0-1 0 0 0,-1 1 0 0 0,1 0-1 0 0,0-1 1 0 0,0 1 0 0 0,0-1-1 0 0,-1 1 1 0 0,1-1 0 0 0,0 1 0 0 0,0-1-1 0 0,-1 0 1 0 0,1 1 0 0 0,0-2 0 0 0,0 1-1 0 0,0 0 0 0 0,0 1 0 0 0,-1-1 1 0 0,1 0-1 0 0,0 0 0 0 0,0 1 1 0 0,0-1-1 0 0,0 1 0 0 0,-1-1 0 0 0,1 1 1 0 0,0-1-1 0 0,0 1 0 0 0,0 0 1 0 0,0-1-1 0 0,0 1 0 0 0,0 0 0 0 0,0 0 1 0 0,0 0-1 0 0,1 0 0 0 0,0 0 1 0 0,12 3 123 0 0,-12-3-101 0 0,1 1 0 0 0,0 0 0 0 0,-1-1 0 0 0,1 1 1 0 0,0-1-1 0 0,0 0 0 0 0,2 0 0 0 0,8-2 99 0 0,-8 1-85 0 0,-1 0 0 0 0,0 1 0 0 0,1-1 0 0 0,-1 1 0 0 0,6 1 0 0 0,3 1 32 0 0,-7-1-42 0 0,0 0 1 0 0,0-1 0 0 0,0 0-1 0 0,-1 0 1 0 0,12-1-1 0 0,3-3 51 0 0,-12 2-51 0 0,-1 0 0 0 0,1 1-1 0 0,-1 0 1 0 0,13 0 0 0 0,4 3 25 0 0,-12-1-27 0 0,0-1 0 0 0,0 0 0 0 0,14-1 0 0 0,-5-3 7 0 0,-8 2-16 0 0,0 0-1 0 0,0 1 0 0 0,0 0 0 0 0,13 1 1 0 0,15 5-7 0 0,-18-2 7 0 0,32 1 0 0 0,-14-6-11 0 0,-16 1 19 0 0,31 2 0 0 0,-14 4 22 0 0,-14-2 15 0 0,36 0-1 0 0,75-10 122 0 0,100 8-174 0 0,-120 8 9 0 0,21 0 27 0 0,-80-11-12 0 0,58 2 6 0 0,180 19 93 0 0,-188-12-108 0 0,80 2 32 0 0,-127-9-36 0 0,182 2 64 0 0,156 6 17 0 0,-252-9-115 0 0,-1-1-57 0 0,-78 6 84 0 0,56 1 101 0 0,151-3 100 0 0,-140-4-258 0 0,0 0 0 0 0,-83 4 36 0 0,71 0 0 0 0,-52-6 16 0 0,114-3 48 0 0,56 8-64 0 0,-198 0 0 0 0,55-5 0 0 0,-34-1 42 0 0,70 2 0 0 0,29-1 77 0 0,-71 0-62 0 0,-40 2-15 0 0,-20 0-6 0 0,55 3 0 0 0,-57 3-24 0 0,-17-1 5 0 0,1-1 0 0 0,23-1 1 0 0,-8-4-5 0 0,-19 2 4 0 0,0 0 0 0 0,25 1 0 0 0,-7 5-7 0 0,-15-3-10 0 0,-1 0 0 0 0,16-1 0 0 0,-1-2 0 0 0,-15 0 0 0 0,-1 0 0 0 0,18 3 0 0 0,84 11 0 0 0,-102-11 0 0 0,24 6 0 0 0,-24-5 0 0 0,24 4 0 0 0,-22-7 0 0 0,-9 1 0 0 0,0-1 0 0 0,0 0 0 0 0,0 1 0 0 0,0 0 0 0 0,8 3 0 0 0,-4 0 0 0 0,-4-2 0 0 0,0 0 0 0 0,0 0 0 0 0,0 0 0 0 0,0-1 0 0 0,0 1 0 0 0,0-2 0 0 0,9 1 0 0 0,-10 0 0 0 0,1 0 0 0 0,-1 0 0 0 0,0 0 0 0 0,0 0 0 0 0,9 4 0 0 0,8 2 0 0 0,-18-7 0 0 0,-2 2 0 0 0,11 13 0 0 0,-4-7 0 0 0,1-4 11 0 0,0-4 32 0 0,-3-2-17 0 0,-3 1 32 0 0,0-4-31 0 0,4-9-114 0 0,-8 15 86 0 0,0-1 0 0 0,0 0 1 0 0,0 0-1 0 0,0 0 0 0 0,1 0 1 0 0,-1 0-1 0 0,0 0 1 0 0,0 0-1 0 0,0 0 0 0 0,0 0 1 0 0,0 0-1 0 0,0 0 0 0 0,0 0 1 0 0,0 0-1 0 0,0 0 1 0 0,0 0-1 0 0,0 0 0 0 0,0 0 1 0 0,0 0-1 0 0,0 0 1 0 0,0 0-1 0 0,0 0 0 0 0,0 0 1 0 0,0 0-1 0 0,0 0 0 0 0,1 0 1 0 0,-1 0-1 0 0,0 0 1 0 0,0 0-1 0 0,0 0 0 0 0,0 0 1 0 0,0 0-1 0 0,0 0 0 0 0,0 0 1 0 0,0 0-1 0 0,0 0 1 0 0,0 0-1 0 0,0 0 0 0 0,0 0 1 0 0,0 0-1 0 0,0 0 1 0 0,0 0-1 0 0,0 0 0 0 0,0 0 1 0 0,1 0-1 0 0,-1 0 0 0 0,0 0 1 0 0,0 0-1 0 0,0 0 1 0 0,0 0-1 0 0,0 0 0 0 0,0 0 1 0 0,0 0-1 0 0,0 0 0 0 0,0-1 1 0 0,0 1-1 0 0,0 0 1 0 0,0 0-1 0 0,0 0 0 0 0,0 0 1 0 0,0 0-1 0 0,0 0 1 0 0,0 0-1 0 0,0 0 0 0 0,0 0 1 0 0,0 0-1 0 0,0 0 0 0 0,0 0 1 0 0,1 1-1 0 0,-1 0 1 0 0,1 0-1 0 0,0 0 0 0 0,0 0 1 0 0,0 0-1 0 0,0 0 0 0 0,0-1 1 0 0,0 1-1 0 0,0 0 0 0 0,0 0 1 0 0,0-1-1 0 0,0 1 1 0 0,0-1-1 0 0,0 1 0 0 0,1-1 1 0 0,1 1-1 0 0,4 3 2 0 0,3 15-15 0 0,-4-9-59 0 0,-4-8 74 0 0,-1 0-1 0 0,1-1 1 0 0,-1 1-1 0 0,0 0 1 0 0,1 0-1 0 0,-1 0 1 0 0,0 0 0 0 0,0 1-1 0 0,-1-1 1 0 0,2 4-1 0 0,5 12-32 0 0,-2-1-1 0 0,0 1 0 0 0,5 29 1 0 0,15 108-171 0 0,-12-89 152 0 0,1-13 51 0 0,-1-9 0 0 0,30 120 139 0 0,4 17 32 0 0,-23-93-112 0 0,8 46 20 0 0,-18-43-79 0 0,2 168 0 0 0,1 96 0 0 0,-12-266 0 0 0,2 19 0 0 0,-3-32 5 0 0,-2-38 30 0 0,7 43 0 0 0,1-6 118 0 0,-1 118 0 0 0,-5-66-150 0 0,-2-70-3 0 0,-10 97 0 0 0,3-71 25 0 0,3-48 0 0 0,-7 52 0 0 0,6-64 9 0 0,1 0 1 0 0,1 28-1 0 0,-2 23 84 0 0,-17 172-48 0 0,20-230-67 0 0,1 1 1 0 0,3 22 0 0 0,-2-20 6 0 0,-1-10-2 0 0,-1 1 0 0 0,0-1 0 0 0,-3 13 0 0 0,2-13-5 0 0,0-1 1 0 0,1 1 0 0 0,0-1-1 0 0,0 0 1 0 0,2 11-1 0 0,2 14 8 0 0,-1 0 0 0 0,-1 0 0 0 0,-4 33 0 0 0,2 32 9 0 0,1-85 1 0 0,1 1-1 0 0,4 15 1 0 0,2 8-8 0 0,-7-32-6 0 0,0-1 1 0 0,-1 1-1 0 0,1 0 1 0 0,-1-1 0 0 0,0 1-1 0 0,-1 8 1 0 0,0-1-8 0 0,0 38 112 0 0,0-48-106 0 0,1-1 0 0 0,0 1 0 0 0,0-1 0 0 0,0 1 0 0 0,0-1 0 0 0,0 1 0 0 0,0 0 0 0 0,0-1 0 0 0,1 0 0 0 0,-1 1 0 0 0,0-1 0 0 0,2 4 0 0 0,0-1-4 0 0,-2-3-2 0 0,0 1 0 0 0,1-1 0 0 0,-1 1 0 0 0,0-1 0 0 0,1 1 0 0 0,-1-1 0 0 0,1 0 0 0 0,-1 1 0 0 0,1-1 0 0 0,0 0 0 0 0,1 3 0 0 0,-1-3 0 0 0,-1-1 0 0 0,0 1 0 0 0,1 0 0 0 0,-1 0 0 0 0,0 0 0 0 0,0-1 0 0 0,0 1 0 0 0,0 0 0 0 0,0 0 0 0 0,0 0 0 0 0,0 0 0 0 0,0-1 0 0 0,0 1 0 0 0,0 0 0 0 0,0 0 0 0 0,0 0 0 0 0,-1 1 0 0 0,1 1 0 0 0,-5 15 0 0 0,3-15 0 0 0,-3 14 0 0 0,3-3 0 0 0,3-11 0 0 0,1-1 0 0 0,-1 6-14 0 0,-1-6-56 0 0,1 0 2 0 0,0 6 15 0 0,-1 3 42 0 0,3-1 1 0 0,-2 2-44 0 0,-2-6 44 0 0,1-6-44 0 0,-12-3-394 0 0,4 1 419 0 0,0 0 0 0 0,1 0 0 0 0,-1 1 0 0 0,0 0 0 0 0,-11 0-1 0 0,-4 0-51 0 0,-81 0 7 0 0,49 3-36 0 0,-2 0-26 0 0,-290-13-123 0 0,130 6 158 0 0,38 5 101 0 0,35 0 0 0 0,-207-17 0 0 0,245 10 59 0 0,-40-3 108 0 0,-121-12 102 0 0,86 8-268 0 0,-42-1-1 0 0,88 7 0 0 0,-26 0 0 0 0,-58-5 0 0 0,-22-3 0 0 0,95 7 0 0 0,36 2 0 0 0,-148-12 0 0 0,-81-20 0 0 0,222 26 0 0 0,-70-11 0 0 0,-102-22-12 0 0,191 35-70 0 0,-10-2-24 0 0,-296-36-94 0 0,269 34 152 0 0,53 4 24 0 0,-70-16 24 0 0,9 0 0 0 0,-25 3 159 0 0,154 21-150 0 0,-111-14 215 0 0,122 17-225 0 0,4 0 3 0 0,-26-14-17 0 0,23 13-57 0 0,-5 10-2138 0 0,-13-27-10624 0 0,12 7 11809 0 0,0-1 0 0 0,-7-16 0 0 0,1 3 622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4:14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47 3855 0 0,'-1'1'131'0'0,"1"0"-124"0"0,-1-1-1 0 0,1 0 1 0 0,0 0 0 0 0,0 0 0 0 0,0 0-1 0 0,-1 0 1 0 0,1 1 0 0 0,0-1-1 0 0,0 0 1 0 0,-1 0 0 0 0,1 0-1 0 0,0 0 1 0 0,0 0 0 0 0,-1 0 0 0 0,1 0-1 0 0,0 0 1 0 0,0 0 0 0 0,-1 0-1 0 0,1 0 1 0 0,0 0 0 0 0,0 0-1 0 0,-1 0 1 0 0,1 0 0 0 0,0 0 0 0 0,-1 0-1 0 0,1-1 18 0 0,-1 0 0 0 0,0 1 0 0 0,0-1 0 0 0,0 0 0 0 0,1 0-1 0 0,-1 0 1 0 0,0 0 0 0 0,1 0 0 0 0,-1 0 0 0 0,1 0 0 0 0,-1 0-1 0 0,1 0 1 0 0,-1-2 0 0 0,-4-4 2182 0 0,1 5-1603 0 0,-1-9 1088 0 0,3 9-127 0 0,-3-5 87 0 0,2 1 223 0 0,4 12 407 0 0,1-2-2794 0 0,-2-1 604 0 0,2 0-10 0 0,5 13-23 0 0,-1 0 0 0 0,-1 0 0 0 0,-1 1 0 0 0,0 0 0 0 0,2 26 0 0 0,2 1 50 0 0,37 292 494 0 0,-2 67-524 0 0,-14-51-82 0 0,6 43 62 0 0,10-90 39 0 0,5 51 248 0 0,19 226-123 0 0,-23-59-289 0 0,-43-93 403 0 0,-4-382-311 0 0,0-4 60 0 0,6 49 0 0 0,-3-81-21 0 0,-1-6-1 0 0,0-5-58 0 0,5 11 23 0 0,-5-10-150 0 0,-11 6-3172 0 0,-9 17-1362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4:19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3599 0 0,'0'0'871'0'0,"9"-5"5962"0"0,20 6-5945 0 0,-28-2-592 0 0,2 2-22 0 0,3-1-224 0 0,0 0 1 0 0,0 0 0 0 0,0-1 0 0 0,0 0-1 0 0,0 0 1 0 0,0 0 0 0 0,0-1-1 0 0,7-2 1 0 0,7-2-62 0 0,5 2 151 0 0,1 1-1 0 0,0 0 1 0 0,-1 3 0 0 0,39 2-1 0 0,22 0-124 0 0,-69-2-15 0 0,0 1 0 0 0,16 3 0 0 0,-15-1 0 0 0,23-1 0 0 0,-6 3 0 0 0,-29-4 0 0 0,0 0 0 0 0,1 0 0 0 0,-1 0 0 0 0,13-1 0 0 0,-17-1-15 0 0,1 1 0 0 0,0 1 0 0 0,0-1 0 0 0,-1 0 0 0 0,1 1 0 0 0,0-1 0 0 0,4 3 0 0 0,-3-2-114 0 0,-1 0 0 0 0,1 0-1 0 0,0 0 1 0 0,0-1 0 0 0,5 1-1 0 0,16 4-1080 0 0,-23-4 231 0 0,1 0-40 0 0,19 9-1865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4:19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6967 0 0,'0'0'744'0'0,"8"-2"-162"0"0,-5 1-421 0 0,0 1 1 0 0,0-1-1 0 0,0 0 0 0 0,0 0 1 0 0,0 0-1 0 0,0 0 1 0 0,0 0-1 0 0,0-1 1 0 0,-1 1-1 0 0,1-1 0 0 0,-1 0 1 0 0,4-2-1 0 0,-5 2-79 0 0,0 3-74 0 0,0-1 1 0 0,-1 0-1 0 0,1 0 1 0 0,0 1-1 0 0,-1-1 1 0 0,1 0-1 0 0,0 0 1 0 0,0 0 0 0 0,-1 0-1 0 0,1 0 1 0 0,0 0-1 0 0,-1 0 1 0 0,1 0-1 0 0,0 0 1 0 0,0 0-1 0 0,-1 0 1 0 0,1 0-1 0 0,0-1 1 0 0,-1 1-1 0 0,2 0 1 0 0,3-2 22 0 0,-1 1 1 0 0,1 0-1 0 0,-1 0 0 0 0,9 0 1 0 0,-4 2-197 0 0,0 0 0 0 0,0 0 0 0 0,0 1 0 0 0,0 0 0 0 0,0 0 0 0 0,0 1 0 0 0,-1 1 0 0 0,13 6 0 0 0,-16-8 143 0 0,-2-1-11 0 0,1 0 1 0 0,-1 0-1 0 0,1 0 1 0 0,0-1-1 0 0,-1 1 0 0 0,6-1 1 0 0,16 4-119 0 0,-13-2 71 0 0,0 0-1 0 0,0 0 0 0 0,1-1 0 0 0,21-1 0 0 0,-6 0-239 0 0,-1 0-84 0 0,-20-1 228 0 0,1 1 0 0 0,0 0-1 0 0,-1 0 1 0 0,9 2 0 0 0,4 2-1035 0 0,34 3 1 0 0,-47-7 812 0 0,1 0 0 0 0,-1 0 1 0 0,1-1-1 0 0,-1 0 0 0 0,1 0 1 0 0,-1-1-1 0 0,14-4 0 0 0,-10 1-247 0 0,-8 5 394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4:20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8495 0 0,'0'0'652'0'0,"3"0"-425"0"0,50 10-58 0 0,-48-10 26 0 0,1 1 0 0 0,0 0 0 0 0,0-1 0 0 0,0 0 0 0 0,-1-1 0 0 0,1 1 0 0 0,10-3 0 0 0,-14 2-162 0 0,-1 1 0 0 0,0 0 0 0 0,0 0 0 0 0,1 0 0 0 0,-1 0-1 0 0,0 0 1 0 0,0 0 0 0 0,0 1 0 0 0,1-1 0 0 0,-1 0 0 0 0,0 1 0 0 0,0-1-1 0 0,0 1 1 0 0,0-1 0 0 0,1 1 0 0 0,0 0 0 0 0,-1 0-31 0 0,0-1 1 0 0,0 1 0 0 0,0-1-1 0 0,0 1 1 0 0,0-1-1 0 0,1 1 1 0 0,-1-1 0 0 0,0 0-1 0 0,0 0 1 0 0,1 1-1 0 0,-1-1 1 0 0,0 0 0 0 0,0 0-1 0 0,1 0 1 0 0,0-1-1 0 0,13-3-3 0 0,-11 3 26 0 0,0 0 1 0 0,-1 0 0 0 0,1 0-1 0 0,0 0 1 0 0,-1 1-1 0 0,5-1 1 0 0,15-3 268 0 0,-20 3-240 0 0,1 0 0 0 0,-1 0 0 0 0,0 1-1 0 0,1-1 1 0 0,-1 1 0 0 0,5 0-1 0 0,3 1 25 0 0,-9 0-66 0 0,1-1 0 0 0,0 1 0 0 0,-1-1 0 0 0,1 0 0 0 0,0 0 0 0 0,0 0 0 0 0,3-1 0 0 0,-3 1-14 0 0,-1-1 7 0 0,1 0 0 0 0,-1 0 0 0 0,1 1 0 0 0,0-1 0 0 0,-1 1 1 0 0,1 0-1 0 0,-1 0 0 0 0,1 0 0 0 0,0 0 0 0 0,-1 0 0 0 0,1 1 0 0 0,0-1 0 0 0,-1 1 1 0 0,1 0-1 0 0,-1-1 0 0 0,5 3 0 0 0,-3-1-29 0 0,0-2-1 0 0,-1 1 1 0 0,1 0 0 0 0,-1-1 0 0 0,1 1-1 0 0,0-1 1 0 0,-1 0 0 0 0,1-1-1 0 0,5 0 1 0 0,21 1-398 0 0,24 4-717 0 0,-31-2-654 0 0,39 6 1 0 0,-53-6 1201 0 0,1 0 0 0 0,-1-1 0 0 0,1 0 0 0 0,0-1 0 0 0,0 0 0 0 0,-1-1 0 0 0,1 0 0 0 0,0-1 0 0 0,10-2 0 0 0,-7 0-193 0 0,1 2 480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4:20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 7223 0 0,'0'0'555'0'0,"2"0"-363"0"0,15 1-123 0 0,-12 0-30 0 0,-1-1 0 0 0,1 1-1 0 0,0-1 1 0 0,0 0 0 0 0,5-1-1 0 0,1-1 646 0 0,1 0-1 0 0,0 1 1 0 0,0 1-1 0 0,17 1 1 0 0,-25-1-600 0 0,0 0 1 0 0,0-1 0 0 0,0 1-1 0 0,7-2 1 0 0,-7 1-23 0 0,0 0 1 0 0,0 1-1 0 0,0 0 0 0 0,0-1 1 0 0,5 2-1 0 0,52-1 163 0 0,-57 0-279 0 0,1 0 1 0 0,-1 0-1 0 0,1-1 0 0 0,8-1 0 0 0,-9 1-71 0 0,0 0 1 0 0,0 1-1 0 0,0-1 0 0 0,0 1 1 0 0,0 0-1 0 0,0 0 0 0 0,4 1 1 0 0,15 3-1002 0 0,-14-3 203 0 0,1 1 0 0 0,15 4 0 0 0,50 17-3741 0 0,-72-23 4534 0 0,0 1 1 0 0,0-1-1 0 0,0 0 0 0 0,0 0 1 0 0,-1 0-1 0 0,1 0 0 0 0,0 0 1 0 0,0-1-1 0 0,3 0 0 0 0,19-1-790 0 0,-7 5 666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4:21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4 12095 0 0,'2'0'930'0'0,"39"8"-584"0"0,39-4-464 0 0,-76-4 153 0 0,0 0 0 0 0,1 0 1 0 0,-1 0-1 0 0,9-2 1 0 0,13-1 113 0 0,-15 3-129 0 0,0 0 1 0 0,14-4-1 0 0,-15 3-189 0 0,0 0-1 0 0,-1 0 1 0 0,15 1 0 0 0,-7 0-501 0 0,-14 0 502 0 0,0-1 0 0 0,0 1 0 0 0,0 0 0 0 0,0 1 0 0 0,-1-1 1 0 0,1 0-1 0 0,0 1 0 0 0,0 0 0 0 0,5 1 0 0 0,6 7-1839 0 0,-14-9 1961 0 0,0 0 0 0 0,0 0-1 0 0,0 0 1 0 0,0 0-1 0 0,0 0 1 0 0,0 0 0 0 0,0 0-1 0 0,0 0 1 0 0,0 1-1 0 0,0-1 1 0 0,0 0 0 0 0,0 0-1 0 0,0 0 1 0 0,1 0 0 0 0,-1 0-1 0 0,0 0 1 0 0,0 0-1 0 0,0 0 1 0 0,0 0 0 0 0,0 0-1 0 0,0 0 1 0 0,0 0-1 0 0,0 0 1 0 0,0 0 0 0 0,1 0-1 0 0,-1 0 1 0 0,0 0-1 0 0,0 0 1 0 0,0 0 0 0 0,0 0-1 0 0,0 0 1 0 0,0 0 0 0 0,0 0-1 0 0,0 0 1 0 0,1 0-1 0 0,-1 0 1 0 0,0 0 0 0 0,0 0-1 0 0,0 0 1 0 0,0 0-1 0 0,0 0 1 0 0,0 0 0 0 0,0 0-1 0 0,0 0 1 0 0,0-1-1 0 0,1 1 1 0 0,-1 0 0 0 0,0 0-1 0 0,0 0 1 0 0,0 0 0 0 0,0 0-1 0 0,0 0 1 0 0,9-11-4736 0 0,-2 6 3926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9:04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2246 3599 0 0,'0'0'5640'0'0,"1"-1"-5090"0"0,16-5 4907 0 0,-12 4-5336 0 0,0 0 0 0 0,1 0 0 0 0,-1 1 0 0 0,1 0 0 0 0,7-1 1 0 0,-11 2-56 0 0,0 0-56 0 0,-1-1-1 0 0,1 1 0 0 0,-1 0 0 0 0,1-1 1 0 0,-1 1-1 0 0,1 0 0 0 0,-1 0 1 0 0,1 0-1 0 0,0 0 0 0 0,-1 0 0 0 0,1 1 1 0 0,-1-1-1 0 0,2 1 0 0 0,0-1 3 0 0,11 1 54 0 0,-8-1-27 0 0,-3-1-28 0 0,0 1 1 0 0,1 0 0 0 0,-1-1 0 0 0,0 0-1 0 0,0 0 1 0 0,0 0 0 0 0,-1 0 0 0 0,6-2-1 0 0,37-22 293 0 0,-33 20-237 0 0,-10 4-66 0 0,0 1 0 0 0,0 0 0 0 0,0-1 1 0 0,-1 1-1 0 0,1-1 0 0 0,0 1 0 0 0,0-1 0 0 0,-1 0 0 0 0,1 0 1 0 0,0 0-1 0 0,-1 0 0 0 0,1 0 0 0 0,2-2 0 0 0,-4 3-1 0 0,0-1 0 0 0,1 1 0 0 0,-1-1 0 0 0,1 1 0 0 0,-1 0-1 0 0,1-1 1 0 0,0 1 0 0 0,-1 0 0 0 0,1-1 0 0 0,-1 1-1 0 0,1 0 1 0 0,-1 0 0 0 0,1 0 0 0 0,0-1 0 0 0,-1 1 0 0 0,1 0-1 0 0,0 0 1 0 0,37-4 0 0 0,-31 3 0 0 0,-1 0 0 0 0,1-1 0 0 0,-1 0 0 0 0,1 0 0 0 0,-1-1 0 0 0,0 0 0 0 0,11-7 0 0 0,-12 8 12 0 0,-1 1 1 0 0,1-1-1 0 0,0 1 0 0 0,0 0 0 0 0,0 0 0 0 0,0 0 1 0 0,9 0-1 0 0,8 0 45 0 0,-13-1-28 0 0,3 1 15 0 0,-1-1 1 0 0,21-6 0 0 0,-12 5 15 0 0,-18 3-60 0 0,0 0 1 0 0,0 0-1 0 0,0 0 1 0 0,-1-1-1 0 0,1 1 1 0 0,0 0-1 0 0,0-1 1 0 0,0 1-1 0 0,-1-1 1 0 0,1 0-1 0 0,0 1 1 0 0,3-3-1 0 0,7-7 0 0 0,-8 6 0 0 0,0 1 0 0 0,0 0 0 0 0,0 0 0 0 0,0 1 0 0 0,5-3 0 0 0,4-1 10 0 0,-11 4-6 0 0,0 1 0 0 0,0 0 1 0 0,1 0-1 0 0,-1 0 0 0 0,0 0 0 0 0,1 1 0 0 0,-1-1 0 0 0,1 0 1 0 0,-1 1-1 0 0,1 0 0 0 0,0 0 0 0 0,3 0 0 0 0,-4 0-4 0 0,1 0 0 0 0,-1-1 0 0 0,0 1 0 0 0,1-1 0 0 0,-1 1 0 0 0,0-1 0 0 0,3-1 0 0 0,13-2 0 0 0,-15 4 0 0 0,-1 0 0 0 0,0 0 0 0 0,0 0 0 0 0,1 0 0 0 0,-1-1 0 0 0,0 1 0 0 0,1-1 0 0 0,-1 1 0 0 0,0-1 0 0 0,0 0 0 0 0,0 0 0 0 0,0 0 0 0 0,0 0 0 0 0,0 0 0 0 0,0-1 0 0 0,0 1 0 0 0,3-3 0 0 0,-3 2 0 0 0,1 0 0 0 0,0 0 0 0 0,0 1 0 0 0,0-1 0 0 0,0 1 0 0 0,4-2 0 0 0,13-7 0 0 0,-17 8 6 0 0,-1 1 0 0 0,1-1 0 0 0,-1 1 0 0 0,1-1 0 0 0,-1 1-1 0 0,1 0 1 0 0,0 0 0 0 0,0 0 0 0 0,-1 0 0 0 0,1 1 0 0 0,0-1 0 0 0,0 1 0 0 0,0-1-1 0 0,3 1 1 0 0,-4 0 6 0 0,0-1-1 0 0,0 1 1 0 0,0-1-1 0 0,0 0 1 0 0,-1 1-1 0 0,1-1 1 0 0,0 0-1 0 0,0 0 1 0 0,-1 0-1 0 0,1 0 1 0 0,0-1-1 0 0,-1 1 1 0 0,3-2-1 0 0,14-10 78 0 0,36-13 0 0 0,-51 24-83 0 0,0 1 0 0 0,0 0-1 0 0,0 1 1 0 0,-1-1 0 0 0,1 0 0 0 0,0 1 0 0 0,0-1-1 0 0,6 1 1 0 0,-6 0-6 0 0,0 0 0 0 0,-1 0 1 0 0,1 0-1 0 0,0-1 0 0 0,0 1 0 0 0,0-1 0 0 0,0 0 0 0 0,4-1 0 0 0,13-11 2 0 0,-16 10 18 0 0,1 0-1 0 0,-1 0 1 0 0,10-4-1 0 0,47-20 214 0 0,5-2-378 0 0,-22 8-26 0 0,-25 11 150 0 0,1-3 19 0 0,6-3 64 0 0,-23 15-51 0 0,1-1-1 0 0,-1 0 1 0 0,0-1-1 0 0,0 1 1 0 0,5-4-1 0 0,-5 3 0 0 0,0 0 0 0 0,0 1 0 0 0,0 0 0 0 0,0-1 0 0 0,6-2 0 0 0,-5 4 5 0 0,1-1 1 0 0,-1 0-1 0 0,1 0 1 0 0,-1 0 0 0 0,0 0-1 0 0,0-1 1 0 0,0 1-1 0 0,7-7 1 0 0,48-34 165 0 0,-55 40-164 0 0,0 0 0 0 0,1 0 0 0 0,-1 1 0 0 0,1-1 0 0 0,-1 1 0 0 0,8-2 0 0 0,19-11 94 0 0,-4-2-54 0 0,39-23 40 0 0,-24 9-97 0 0,-30 23 0 0 0,18-15 0 0 0,4-2 0 0 0,32-24 118 0 0,-42 30-105 0 0,2-2 51 0 0,-20 17-34 0 0,-1 0-1 0 0,1 0 1 0 0,0-1 0 0 0,-1 1-1 0 0,0-1 1 0 0,0-1 0 0 0,7-10-1 0 0,-10 14-22 0 0,0 0 1 0 0,-1 0-1 0 0,1 1 0 0 0,0-1 1 0 0,0 1-1 0 0,0 0 0 0 0,0-1 0 0 0,0 1 1 0 0,0 0-1 0 0,3-1 0 0 0,-2 1-7 0 0,-1 0 0 0 0,0 0 0 0 0,1 0 0 0 0,-1-1 0 0 0,0 1 0 0 0,0-1 0 0 0,3-2 0 0 0,39-43 11 0 0,-18 17 45 0 0,-21 24-44 0 0,0-1 1 0 0,0 1-1 0 0,0 0 0 0 0,12-10 0 0 0,-3 6-3 0 0,0-1 1 0 0,-1-1-1 0 0,0 0 0 0 0,-1-1 0 0 0,-1-1 0 0 0,11-15 0 0 0,-6 7 64 0 0,31-32 0 0 0,-16 19-27 0 0,26-31-35 0 0,-35 46 36 0 0,-17 16-46 0 0,0 1 0 0 0,-1-1 1 0 0,1-1-1 0 0,6-7 0 0 0,26-40 10 0 0,-24 29 38 0 0,-12 20-44 0 0,0 0 0 0 0,0 0 1 0 0,1 1-1 0 0,-1-1 0 0 0,1 1 0 0 0,-1-1 1 0 0,1 1-1 0 0,0 0 0 0 0,0 0 0 0 0,3-3 1 0 0,2-1 0 0 0,-3 4 6 0 0,-1-1 0 0 0,1 0 0 0 0,-1 0 0 0 0,0 0 0 0 0,0 0 0 0 0,5-7 0 0 0,-3 1-1 0 0,-4 6-3 0 0,1 0 1 0 0,-1 1 0 0 0,1-1-1 0 0,0 0 1 0 0,0 1-1 0 0,0-1 1 0 0,0 1-1 0 0,1 0 1 0 0,3-4-1 0 0,6-1 10 0 0,-9 6-18 0 0,0-1 0 0 0,0 0-1 0 0,0 1 1 0 0,-1-1 0 0 0,1 0 0 0 0,-1 0 0 0 0,1-1-1 0 0,2-2 1 0 0,1-5 8 0 0,-5 8-5 0 0,-1 0 0 0 0,1 1 1 0 0,0-1-1 0 0,0 0 0 0 0,1 1 0 0 0,-1-1 1 0 0,0 1-1 0 0,0-1 0 0 0,1 1 1 0 0,-1 0-1 0 0,1 0 0 0 0,-1-1 0 0 0,3 0 1 0 0,1 0-3 0 0,0-1-1 0 0,0 1 1 0 0,0-1 0 0 0,-1 0 0 0 0,1 0 0 0 0,-1-1 0 0 0,0 0 0 0 0,0 0 0 0 0,0 0 0 0 0,6-8 0 0 0,-6 8-1 0 0,0 0 0 0 0,0 0 0 0 0,0 1 0 0 0,6-4 0 0 0,-6 4 0 0 0,0-1 0 0 0,1 1 0 0 0,-2-1 0 0 0,7-5 0 0 0,0-6 0 0 0,-6 10 0 0 0,-1 0 0 0 0,1 0 0 0 0,0 1 0 0 0,1-1 0 0 0,6-5 0 0 0,-7 7 5 0 0,-1 0-1 0 0,0 0 1 0 0,-1-1-1 0 0,1 1 1 0 0,0-1-1 0 0,1-4 0 0 0,-1 4 2 0 0,0 0-1 0 0,-1 0 1 0 0,1 0-1 0 0,1 1 1 0 0,6-7-1 0 0,4-8 11 0 0,-13 16-12 0 0,1 0 0 0 0,-1 0 1 0 0,1 0-1 0 0,-1 0 0 0 0,1 0 0 0 0,0 0 0 0 0,0 0 0 0 0,3-2 1 0 0,-1 2-4 0 0,-1 0 0 0 0,0 0 0 0 0,0-1 0 0 0,0 1 0 0 0,0-1 0 0 0,0 1 0 0 0,0-1 0 0 0,-1 0 0 0 0,4-5 0 0 0,-5 6-1 0 0,1 1 0 0 0,-1-1 0 0 0,1 1 0 0 0,-1-1 0 0 0,1 1 0 0 0,0 0 0 0 0,0-1 0 0 0,2 0 0 0 0,-2 0 0 0 0,0 1 0 0 0,0 0 0 0 0,0 0 0 0 0,0-1 0 0 0,0 1 0 0 0,-1-1 0 0 0,3-2 0 0 0,-2 1 0 0 0,1 0 0 0 0,-1 0 0 0 0,1 0 0 0 0,0 1 0 0 0,0-1 0 0 0,0 0 0 0 0,0 1 0 0 0,0 0 0 0 0,5-3 0 0 0,-6 4 0 0 0,1-1 0 0 0,-1 1 0 0 0,0-1 0 0 0,0 0 0 0 0,0 0 0 0 0,3-3 0 0 0,-3 3 0 0 0,-1-1 0 0 0,1 2 0 0 0,0-1 0 0 0,0 0 0 0 0,0 0 0 0 0,1 1 0 0 0,2-3 0 0 0,44-20 0 0 0,-25 10 0 0 0,-17 11 0 0 0,0-1 0 0 0,-1-1 0 0 0,1 1 0 0 0,7-7 0 0 0,38-33 67 0 0,-49 41-65 0 0,0 1 1 0 0,1 0-1 0 0,0 0 0 0 0,-1 0 1 0 0,5-1-1 0 0,17-9-3 0 0,-18 7 1 0 0,1 0 0 0 0,12-5 0 0 0,11-6-60 0 0,-26 13 58 0 0,0 1-1 0 0,-1-1 0 0 0,1 1 1 0 0,8-2-1 0 0,-9 3 3 0 0,0 0 0 0 0,-1-1 0 0 0,1 1 1 0 0,0-1-1 0 0,0 0 0 0 0,-1 0 0 0 0,5-4 0 0 0,-2 1 0 0 0,-4 3 0 0 0,0 0 0 0 0,0 0 0 0 0,0 1 0 0 0,0-1 0 0 0,0 1 0 0 0,1-1 0 0 0,-1 1 0 0 0,1 0 0 0 0,-1 0 0 0 0,1 0 0 0 0,-1 0 0 0 0,4-1 0 0 0,13-7 0 0 0,-17 8 0 0 0,0-1 0 0 0,1 1 0 0 0,-1 0 0 0 0,0 0 0 0 0,0 0 0 0 0,0 0 0 0 0,1 0 0 0 0,-1 1 0 0 0,5-1 0 0 0,-3 0 0 0 0,-1 1 0 0 0,1 0 0 0 0,-1-1 0 0 0,1 1 0 0 0,-1-1 0 0 0,0 0 0 0 0,1 0 0 0 0,-1-1 0 0 0,0 1 0 0 0,0-1 0 0 0,0 1 0 0 0,5-4 0 0 0,-6 4 0 0 0,-1 0 0 0 0,1 0 0 0 0,0 0 0 0 0,-1 1 0 0 0,1-1 0 0 0,0 1 0 0 0,0-1 0 0 0,-1 1 0 0 0,1 0 0 0 0,2-1 0 0 0,13-3 0 0 0,-9-1 3 0 0,-5 4 2 0 0,0-1 0 0 0,-1 1 0 0 0,1-1 0 0 0,0 1 0 0 0,0 0 0 0 0,0 0 1 0 0,0 0-1 0 0,0 1 0 0 0,0-1 0 0 0,0 1 0 0 0,5-1 0 0 0,-5 1-5 0 0,1-1 0 0 0,0 1 0 0 0,0-1 0 0 0,-1 0 0 0 0,7-2 0 0 0,11-2 0 0 0,-14 4 0 0 0,0 0 0 0 0,-1 0 0 0 0,1-1 0 0 0,11-4 0 0 0,-17 6 0 0 0,1-1 0 0 0,-1 1 0 0 0,1 0 0 0 0,0 0 0 0 0,-1 0 0 0 0,1-1 0 0 0,0 2 0 0 0,-1-1 0 0 0,1 0 0 0 0,-1 0 0 0 0,4 1 0 0 0,-3 0 0 0 0,-1-1 0 0 0,1 0 0 0 0,0 1 0 0 0,-1-1 0 0 0,1 0 0 0 0,0 0 0 0 0,0 0 0 0 0,-1 0 0 0 0,4-1 0 0 0,-1 0 0 0 0,0 0 0 0 0,-1 0 0 0 0,1 0 0 0 0,0 0 0 0 0,0 1 0 0 0,0-1 0 0 0,0 1 0 0 0,0 0 0 0 0,0 0 0 0 0,6 2 0 0 0,12-3 0 0 0,-20 1 0 0 0,1 0 0 0 0,-1-1 0 0 0,1 1 0 0 0,-1 0 0 0 0,1 0 0 0 0,-1 0 0 0 0,1 1 0 0 0,2 0 0 0 0,20 5 0 0 0,-20-6 0 0 0,2-1 0 0 0,11 4 0 0 0,-12-2 2 0 0,-1 0 0 0 0,0 0 0 0 0,0-1-1 0 0,1 0 1 0 0,6 0 0 0 0,-5-1 21 0 0,1 1 0 0 0,-1 1 1 0 0,13 1-1 0 0,6 1 41 0 0,-21-2-47 0 0,0-1-1 0 0,0 1 1 0 0,0 0-1 0 0,9 4 0 0 0,-9-3-16 0 0,0 0 0 0 0,0-1-1 0 0,0 0 1 0 0,10 1-1 0 0,-11-1 1 0 0,0 0 0 0 0,0-1 0 0 0,-1 1 0 0 0,1 0 0 0 0,0 1 0 0 0,4 2 0 0 0,17 4 0 0 0,-6 0 0 0 0,-17-7 0 0 0,0 1 0 0 0,1-1 0 0 0,-1 0 0 0 0,1 0 0 0 0,-1-1 0 0 0,1 1 0 0 0,3 0 0 0 0,-4-1 4 0 0,0 0 0 0 0,1 1 0 0 0,-1-1 0 0 0,0 0 0 0 0,0 1 0 0 0,0-1 0 0 0,0 1 0 0 0,0-1 0 0 0,0 1 0 0 0,0 0 0 0 0,0 0 0 0 0,0 0 0 0 0,0 0 0 0 0,0 1 0 0 0,2 1 0 0 0,42 18 68 0 0,-35-14-74 0 0,-1-2 1 0 0,19 8-1 0 0,-17-8 24 0 0,-1 0-1 0 0,14 9 1 0 0,-16-8 4 0 0,32 18 56 0 0,-26-14-46 0 0,9 11-8 0 0,17 7 36 0 0,-37-25-56 0 0,7 6 30 0 0,-3-1-30 0 0,28 28 2 0 0,-30-31-10 0 0,17 20 0 0 0,-21-23 0 0 0,19 21 0 0 0,-19-20 0 0 0,0-1-1 0 0,0 0 1 0 0,0 0-1 0 0,0 1 1 0 0,0-2-1 0 0,1 1 1 0 0,-1 0-1 0 0,6 3 1 0 0,-5-4 6 0 0,-1 0 1 0 0,1 1-1 0 0,0-1 0 0 0,-1 1 1 0 0,1 0-1 0 0,-1 0 1 0 0,0 0-1 0 0,3 3 1 0 0,8 6 14 0 0,7 7 31 0 0,-17-14-52 0 0,-1 1 1 0 0,16 15-1 0 0,13 12 0 0 0,7 8 0 0 0,-6-1 0 0 0,-20-24 0 0 0,-6-6 0 0 0,0-1 0 0 0,1 0 0 0 0,9 7 0 0 0,6 9 0 0 0,-11-10 16 0 0,-9-11 59 0 0,1-2-64 0 0,0 2 1 0 0,0-1-1 0 0,0 0 0 0 0,-1 0 1 0 0,1 1-1 0 0,-1 0 0 0 0,1-1 1 0 0,-1 1-1 0 0,0 0 0 0 0,3 6 1 0 0,0-1-4 0 0,51 68-8 0 0,-44-56 0 0 0,-1-3 0 0 0,12 15 11 0 0,3 3 53 0 0,-24-31-51 0 0,1 0 2 0 0,12 9 21 0 0,26 23 17 0 0,-14-12-53 0 0,7 6 0 0 0,-7-6 0 0 0,1 4 0 0 0,-17-16 0 0 0,-3-4 0 0 0,-5-3 0 0 0,-2-4 0 0 0,1 1 0 0 0,-1 0 0 0 0,0 0 0 0 0,0 0 0 0 0,1-1 0 0 0,-1 1 0 0 0,-1 0 0 0 0,1 0 0 0 0,0 0 0 0 0,0 1 0 0 0,0 3 0 0 0,2 1 0 0 0,17 14 0 0 0,-10-11 0 0 0,0-1 0 0 0,13 9 0 0 0,-8-7 0 0 0,62 54 0 0 0,-32-33 0 0 0,-3 3 0 0 0,-32-28 0 0 0,-6-3 0 0 0,0-1 0 0 0,0 1 0 0 0,0 0 0 0 0,0 0 0 0 0,6 9 0 0 0,-4-5 0 0 0,17 15 0 0 0,-20-20 0 0 0,0-1 0 0 0,0 2 0 0 0,0-1 0 0 0,-1 0 0 0 0,1 0 0 0 0,2 6 0 0 0,20 29 0 0 0,-22-33 0 0 0,-1 1 0 0 0,14 11 0 0 0,14 14 0 0 0,-22-25 11 0 0,1 2 88 0 0,-6-7-94 0 0,-1 1 1 0 0,1-1 0 0 0,0 1-1 0 0,-1 0 1 0 0,1 0-1 0 0,-1 0 1 0 0,0 0 0 0 0,3 2-1 0 0,62 51 127 0 0,-62-49-118 0 0,24 14-16 0 0,13 7 66 0 0,1-4 54 0 0,8 3-238 0 0,-48-24 104 0 0,26 11 18 0 0,-17-8-2 0 0,2 1 0 0 0,0 0 0 0 0,17 12 0 0 0,-25-14 0 0 0,0-1 0 0 0,0 0 0 0 0,0 0 0 0 0,9 2 0 0 0,-3 0 0 0 0,8 5 0 0 0,-15-10 0 0 0,0 0 0 0 0,24 12 0 0 0,-24-12 0 0 0,15 9 0 0 0,2 4 0 0 0,37 21 0 0 0,-56-31 0 0 0,0 0 0 0 0,15 3 0 0 0,-13-4 0 0 0,0 0 0 0 0,-1 0 0 0 0,1 0 0 0 0,0 1 0 0 0,7 5 0 0 0,-10-6 0 0 0,0-1 0 0 0,0 1 0 0 0,0 0 0 0 0,0-1 0 0 0,1 0 0 0 0,-1 1 0 0 0,1-1 0 0 0,-1 0 0 0 0,0 0 0 0 0,4 1 0 0 0,3 0 0 0 0,19 10 64 0 0,-10-6-64 0 0,-13-8 0 0 0,-2 1 0 0 0,10 4 0 0 0,7 5 0 0 0,-12-9 0 0 0,-8 1 0 0 0,1 0 0 0 0,-1 0 0 0 0,1-1 0 0 0,-1 1 0 0 0,0 0 0 0 0,1 0 0 0 0,-1 0 0 0 0,1 0 0 0 0,-1 0 0 0 0,1 0 0 0 0,-1 0 0 0 0,1 0 0 0 0,-1 1 0 0 0,1-1 0 0 0,-1 0 0 0 0,1 0 0 0 0,-1 0 0 0 0,0 0 0 0 0,1 1 0 0 0,14 5-1 0 0,-12-7 4 0 0,0 0-6 0 0,13 5-19 0 0,-6-1-82 0 0,-5-1-3 0 0,0 0-1 0 0,0-1 1 0 0,0 1 0 0 0,11 0-1 0 0,-16-2 99 0 0,0 0 1 0 0,1 0-1 0 0,-1 0 0 0 0,0 0 0 0 0,1 0 1 0 0,-1 0-1 0 0,0 0 0 0 0,1 0 0 0 0,-1 1 1 0 0,0-1-1 0 0,0 0 0 0 0,1 0 0 0 0,-1 0 1 0 0,0 0-1 0 0,1 0 0 0 0,-1 1 0 0 0,0-1 1 0 0,0 0-1 0 0,1 0 0 0 0,-1 0 0 0 0,0 1 1 0 0,0-1-1 0 0,1 1 0 0 0,-1-1-12 0 0,0 0 0 0 0,0 0 0 0 0,0 1 0 0 0,0-1 0 0 0,1 0 0 0 0,-1 0 0 0 0,0 0 0 0 0,0 1 0 0 0,0-1-1 0 0,1 0 1 0 0,-1 0 0 0 0,0 0 0 0 0,0 0 0 0 0,1 0 0 0 0,-1 0 0 0 0,0 1 0 0 0,0-1 0 0 0,1 0 0 0 0,-1 0 0 0 0,0 0 0 0 0,0 0 0 0 0,1 0 0 0 0,-1 0-1 0 0,0 0 1 0 0,1 0 0 0 0,-1 0 0 0 0,0 0 0 0 0,0 0 0 0 0,1 0 0 0 0,-1 0 0 0 0,0-1 0 0 0,1 1 0 0 0,21-1-624 0 0,-20 1 214 0 0,9 5-532 0 0,-12-21-10800 0 0,-20-23 8513 0 0,15 29 1386 0 0,-3-7 1037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8:25:43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1176 4255 0 0,'0'0'332'0'0,"2"-2"-145"0"0,0 1-42 0 0,-1 0 1 0 0,1 0-1 0 0,-1-1 0 0 0,1 1 0 0 0,-1-1 0 0 0,0 1 1 0 0,0-1-1 0 0,0 1 0 0 0,1-1 0 0 0,-1 0 0 0 0,-1 1 1 0 0,1-1-1 0 0,0 0 0 0 0,0 0 0 0 0,-1 0 0 0 0,1 0 1 0 0,-1 0-1 0 0,0 0 0 0 0,1 1 0 0 0,-1-5 0 0 0,0 6-121 0 0,0-1 0 0 0,1 0-1 0 0,-1 1 1 0 0,0-1-1 0 0,0 0 1 0 0,1 1-1 0 0,-1-1 1 0 0,1 0 0 0 0,-1 1-1 0 0,1-1 1 0 0,-1 1-1 0 0,1-1 1 0 0,-1 1-1 0 0,1-1 1 0 0,-1 1 0 0 0,1-1-1 0 0,-1 1 1 0 0,2-1-1 0 0,-1-3 49 0 0,-1 4-64 0 0,0-1-1 0 0,-1 1 0 0 0,1-1 1 0 0,0 1-1 0 0,-1-1 0 0 0,1 1 1 0 0,0-1-1 0 0,0 1 0 0 0,0-1 1 0 0,-1 1-1 0 0,1-1 0 0 0,0 0 0 0 0,0 1 1 0 0,0-1-1 0 0,0 1 0 0 0,0-1 1 0 0,0 1-1 0 0,0-1 0 0 0,0 1 1 0 0,0-1-1 0 0,0 0 0 0 0,1 1 1 0 0,-1-1-1 0 0,0 1 0 0 0,0-1 1 0 0,0 1-1 0 0,1-1 0 0 0,-1 1 1 0 0,0-1-1 0 0,1 1 0 0 0,-1-1 0 0 0,0 1 1 0 0,1-1-1 0 0,-1 1 0 0 0,0 0 1 0 0,2-1-1 0 0,5-10 209 0 0,15-9 5792 0 0,-19 19-5735 0 0,4 0-111 0 0,1 0 0 0 0,-1 0 0 0 0,1-1 0 0 0,-1 0 0 0 0,0-1 0 0 0,0 1-1 0 0,0-1 1 0 0,0-1 0 0 0,-1 1 0 0 0,1-1 0 0 0,7-6 0 0 0,8-8-4 0 0,0-1 1 0 0,-1-1-1 0 0,19-24 0 0 0,52-73 122 0 0,-75 93-204 0 0,18-38 0 0 0,8-12 86 0 0,38-50 148 0 0,-77 117-310 0 0,0-1 0 0 0,-1 1 0 0 0,-1 0 0 0 0,4-12 0 0 0,-4 11 0 0 0,1-1 0 0 0,0 1 0 0 0,6-12 0 0 0,-2 7 0 0 0,-3 8 0 0 0,-1 0 0 0 0,0-1 0 0 0,0 1 0 0 0,-1-1 0 0 0,0 0 0 0 0,3-11 0 0 0,-2-11 0 0 0,4-14 0 0 0,-4 32-2 0 0,-1 2 17 0 0,0-1 0 0 0,0 0 0 0 0,0 0 1 0 0,0-12-1 0 0,-2 17-15 0 0,0-3 7 0 0,-1 1 0 0 0,2-1 1 0 0,-1 0-1 0 0,1 1 0 0 0,0-1 0 0 0,0 1 1 0 0,1-1-1 0 0,0 1 0 0 0,0 0 0 0 0,0 0 1 0 0,1 0-1 0 0,5-9 0 0 0,-3 6-7 0 0,0 0 0 0 0,0-1 0 0 0,-1 0 0 0 0,0 1 0 0 0,4-20 0 0 0,5-12 11 0 0,-10 31 36 0 0,-3 8-33 0 0,1 1 0 0 0,-1 0 0 0 0,0 0 0 0 0,0 0 0 0 0,1 0 1 0 0,-1 0-1 0 0,1 0 0 0 0,-1 0 0 0 0,1 0 0 0 0,0 0 0 0 0,-1 0 0 0 0,2-1 1 0 0,0 0-85 0 0,-4 4-122 0 0,-9 9 178 0 0,10-10 14 0 0,-1 0 0 0 0,1 0 0 0 0,-1 0 1 0 0,1 0-1 0 0,0 0 0 0 0,-1 1 0 0 0,1-1 0 0 0,0 1 0 0 0,0-1 0 0 0,0 1 1 0 0,0-1-1 0 0,0 1 0 0 0,0-1 0 0 0,0 3 0 0 0,0 6 0 0 0,1-9 0 0 0,0 1 0 0 0,0-1 0 0 0,0 0 0 0 0,0 1 0 0 0,0-1 0 0 0,0 0 0 0 0,-1 0 0 0 0,1 1 0 0 0,0-1 0 0 0,-1 0 0 0 0,1 0 0 0 0,-1 0 0 0 0,0 1 0 0 0,0 0 0 0 0,-6 5-2 0 0,6-5 3 0 0,0-1 1 0 0,-1 0-1 0 0,1 0 0 0 0,0 1 1 0 0,0-1-1 0 0,0 1 0 0 0,0-1 0 0 0,0 1 1 0 0,1-1-1 0 0,-1 1 0 0 0,0 2 1 0 0,-1 7 31 0 0,1-8-27 0 0,1 0 0 0 0,-1-1 1 0 0,0 1-1 0 0,1 0 0 0 0,-1 0 0 0 0,0-1 0 0 0,-3 6 0 0 0,0-2 13 0 0,0 1-1 0 0,0-1 0 0 0,1 1 1 0 0,0 0-1 0 0,0 0 0 0 0,1 1 1 0 0,-3 8-1 0 0,3-9-6 0 0,0 1 0 0 0,-1-1 0 0 0,-5 11 0 0 0,4-10-2 0 0,0-1 0 0 0,-4 16-1 0 0,3-3-9 0 0,-1-1 0 0 0,-11 25 0 0 0,14-37 1 0 0,0 1 0 0 0,-2 14-1 0 0,3-15 13 0 0,0 0 0 0 0,0 0 0 0 0,-5 12 0 0 0,-1-5-4 0 0,5-9-8 0 0,-1 1-1 0 0,2 0 0 0 0,-1-1 0 0 0,-1 8 0 0 0,0 1 1 0 0,4-10 6 0 0,-1 0-1 0 0,0 0 1 0 0,0-1-1 0 0,0 1 1 0 0,0 0-1 0 0,-1-1 1 0 0,-3 7 0 0 0,-6 4 3 0 0,7-10-10 0 0,0 1 0 0 0,1-1 0 0 0,-5 9 0 0 0,7-10-2 0 0,-5 9 18 0 0,0 0 1 0 0,-1-1 0 0 0,-14 18-1 0 0,17-22-7 0 0,-1-1 1 0 0,1 1-1 0 0,1 0 0 0 0,-5 9 0 0 0,5-8 4 0 0,-1 0-1 0 0,0-1 1 0 0,-6 9-1 0 0,-5 3 28 0 0,-17 31 0 0 0,29-45-40 0 0,-1 0 0 0 0,1-1 0 0 0,-1 1-1 0 0,-5 4 1 0 0,5-5 3 0 0,0 1 0 0 0,0-1 0 0 0,-5 9 0 0 0,2-1 12 0 0,0 1 4 0 0,-13 17 0 0 0,1-2 4 0 0,14-21-13 0 0,0 1 0 0 0,0-2 1 0 0,-10 12-1 0 0,-5 4-10 0 0,-6 4 0 0 0,25-25 0 0 0,0-1 0 0 0,0 1 0 0 0,0 0 0 0 0,0-1 0 0 0,0 1 0 0 0,0 0 0 0 0,0 0 0 0 0,0 0 0 0 0,0 0 0 0 0,0 0 0 0 0,1 0 0 0 0,-1 0 0 0 0,0 0 0 0 0,0 1 0 0 0,-15 11 0 0 0,10-8-1 0 0,4-3-9 0 0,0-1 0 0 0,-1 1 0 0 0,1-1 0 0 0,-1 1 0 0 0,0-1-1 0 0,1 0 1 0 0,-1 0 0 0 0,-3 1 0 0 0,-14 4-130 0 0,17-6 71 0 0,3 0 69 0 0,0 0-1 0 0,0 0 1 0 0,0 0-1 0 0,0 1 1 0 0,0-1 0 0 0,-1 0-1 0 0,1 0 1 0 0,0 0 0 0 0,0 0-1 0 0,0 0 1 0 0,0 0-1 0 0,-1 0 1 0 0,1 0 0 0 0,0 0-1 0 0,0 0 1 0 0,0 0 0 0 0,-1 0-1 0 0,1 0 1 0 0,0 0 0 0 0,0 0-1 0 0,0 0 1 0 0,-1 0-1 0 0,1 0 1 0 0,0 0 0 0 0,0 0-1 0 0,0 0 1 0 0,0 0 0 0 0,-1 0-1 0 0,1 0 1 0 0,0 0 0 0 0,0 0-43 0 0,-1 0 0 0 0,1 0 0 0 0,0-1 0 0 0,0 1 0 0 0,-1 0 0 0 0,1 0 0 0 0,0 0 0 0 0,-1 0 0 0 0,1 0 0 0 0,0 0 0 0 0,0 0 0 0 0,-1 0 0 0 0,1 0 0 0 0,0 0 0 0 0,0 0 0 0 0,-1 0 0 0 0,1 0 0 0 0,0 0 0 0 0,0 1 0 0 0,-1-1 0 0 0,1 0 0 0 0,0 0 0 0 0,0 0 0 0 0,-1 0 1 0 0,1 0-1 0 0,0 0 0 0 0,0 1 0 0 0,-1-1 0 0 0,1 0 0 0 0,0 0 0 0 0,0 0 0 0 0,0 1 0 0 0,-1-1 0 0 0,-6 9-466 0 0,6-8 461 0 0,1 0 1 0 0,-1-1-1 0 0,0 1 1 0 0,0 0-1 0 0,1 0 1 0 0,-1-1-1 0 0,0 1 1 0 0,1 0-1 0 0,-1 0 1 0 0,1 0-1 0 0,-1 0 0 0 0,1 0 1 0 0,0 0-1 0 0,-1 0 1 0 0,1 0-1 0 0,0 0 1 0 0,0 0-1 0 0,-1 0 1 0 0,1 0-1 0 0,0 0 1 0 0,0 0-1 0 0,0 0 1 0 0,0 0-1 0 0,1 1 1 0 0,6 10-2116 0 0,-27-8-6702 0 0,15-3 8491 0 0,-1-1 0 0 0,1 1 0 0 0,-1-1 0 0 0,1-1 0 0 0,-6 0 0 0 0,-47-14-1638 0 0,27 4 1654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9:07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2903 0 0,'0'0'608'0'0,"2"3"-505"0"0,7 7 3970 0 0,-7-8-3609 0 0,9 5 3864 0 0,-3 3-3400 0 0,5 32-754 0 0,-12-40-73 0 0,-2 0-77 0 0,1 0-1 0 0,0 0 1 0 0,-1 0-1 0 0,1 0 1 0 0,0 0 0 0 0,1 0-1 0 0,-1 0 1 0 0,0 1-1 0 0,1 2 1 0 0,0 1 23 0 0,4 21 454 0 0,7 29 0 0 0,-8-39-240 0 0,3 4-67 0 0,-3-9-83 0 0,0 0-1 0 0,0 0 1 0 0,-2 0 0 0 0,4 23-1 0 0,-6-27-17 0 0,3 14 12 0 0,-2-13 6 0 0,0 2-71 0 0,-1 15-26 0 0,0-20 0 0 0,3 20 28 0 0,0-7-34 0 0,-1-8 51 0 0,8 41 207 0 0,-2-8-186 0 0,-4-18-5 0 0,0 1 0 0 0,-2 1-1 0 0,-2 50 1 0 0,3-38-11 0 0,-4-19-12 0 0,0-10-49 0 0,1 0 0 0 0,1 0 0 0 0,3 21 0 0 0,0-1 266 0 0,2 0-194 0 0,-3 3-24 0 0,-3-1-41 0 0,0 17 54 0 0,1-47-64 0 0,-1 0 1 0 0,0 0-1 0 0,0 0 0 0 0,0 0 0 0 0,0 0 0 0 0,0 0 0 0 0,0 0 0 0 0,-2 4 1 0 0,1-1 8 0 0,-5 40 156 0 0,4-36-206 0 0,1-7 37 0 0,0 1 1 0 0,1 0-1 0 0,-1 0 0 0 0,1 0 0 0 0,0 7 0 0 0,0-6 10 0 0,1 24 64 0 0,0-1 0 0 0,6 31 0 0 0,2 37-70 0 0,-7-72 44 0 0,0 40 0 0 0,-2-27-14 0 0,-1-12-17 0 0,1-11 12 0 0,-1 0 0 0 0,4 21 0 0 0,5 59 201 0 0,-5-81-211 0 0,1 31 34 0 0,9 59 15 0 0,-11-68-64 0 0,6 46 0 0 0,4-6 0 0 0,-3-15 0 0 0,-9-53 0 0 0,6 21 0 0 0,9 27 0 0 0,0-6 0 0 0,-9-21 0 0 0,-5-26 0 0 0,0 1 0 0 0,0 0 0 0 0,-1-1 0 0 0,1 1 0 0 0,-1 0 0 0 0,1-1 0 0 0,-1 1 0 0 0,0 0 0 0 0,0 3 0 0 0,-1-3 0 0 0,1-1 0 0 0,0 1 0 0 0,0-1 0 0 0,0 1 0 0 0,0-1 0 0 0,1 1 0 0 0,-1-1 0 0 0,2 4 0 0 0,6 40 0 0 0,-5-15 0 0 0,7 26 0 0 0,-4-12 0 0 0,-1-11 0 0 0,-3-21 0 0 0,0 0 0 0 0,-1 1 0 0 0,0 17 0 0 0,-1 22 0 0 0,-1-36 2 0 0,1-8 11 0 0,0 1 0 0 0,0 0 0 0 0,4 18 0 0 0,6 57-3 0 0,-10-83-10 0 0,0 1 0 0 0,0-1 0 0 0,1 1 0 0 0,-1-1 0 0 0,0 1 0 0 0,1-1 0 0 0,0 0 0 0 0,0 1 0 0 0,1 3 0 0 0,1 1 0 0 0,-1 10 0 0 0,-1-14 0 0 0,7 18 0 0 0,2 8 0 0 0,-8-24 10 0 0,3 18 34 0 0,-4-21-32 0 0,2 15-14 0 0,-4-10 6 0 0,1 1-4 0 0,8 16-25 0 0,3 20-675 0 0,-10-42 597 0 0,-6-29-17257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9:12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7 3079 0 0,'0'0'3443'0'0,"2"-1"-2828"0"0,9-5 5263 0 0,-11 7-5864 0 0,0-1 1 0 0,0 0-1 0 0,0 0 0 0 0,0 1 0 0 0,0-1 0 0 0,0 0 1 0 0,0 0-1 0 0,0 1 0 0 0,0-1 0 0 0,0 0 0 0 0,0 0 1 0 0,0 1-1 0 0,1-1 0 0 0,-1 0 0 0 0,0 0 0 0 0,0 1 1 0 0,0-1-1 0 0,0 0 0 0 0,1 0 0 0 0,-1 0 0 0 0,0 1 1 0 0,0-1-1 0 0,0 0 0 0 0,1 0 0 0 0,-1 0 0 0 0,0 0 0 0 0,0 0 1 0 0,1 1-1 0 0,-1-1 16 0 0,1 0 1 0 0,0 1-1 0 0,-1-1 0 0 0,1 0 1 0 0,-1 1-1 0 0,1-1 1 0 0,-1 1-1 0 0,1-1 0 0 0,-1 1 1 0 0,1 0-1 0 0,-1-1 0 0 0,1 1 1 0 0,-1-1-1 0 0,0 1 1 0 0,1 0-1 0 0,-1 1 0 0 0,15 41 520 0 0,-14-40-386 0 0,-1-1 10 0 0,2 26 170 0 0,-1-25-208 0 0,-1 0-9 0 0,2 8-22 0 0,0 0 0 0 0,0 0 0 0 0,1 1 0 0 0,1-2 1 0 0,0 1-1 0 0,9 17 0 0 0,-7-9 43 0 0,0-1-15 0 0,41 72 407 0 0,-44-84-512 0 0,21 48 167 0 0,-9-12-179 0 0,-6-13 101 0 0,0 1 1 0 0,4 35-1 0 0,-10-52-79 0 0,-1 0 1 0 0,0 20-1 0 0,-1-15-36 0 0,2 20-2 0 0,4 28 16 0 0,3 22 157 0 0,-4-30-250 0 0,11 27-11 0 0,-15-74 120 0 0,1 0 0 0 0,8 20 0 0 0,-1-3 91 0 0,-2-3-110 0 0,-2-4-13 0 0,-2 24 52 0 0,-4-32-16 0 0,1-1 0 0 0,3 16 0 0 0,6 17-20 0 0,-6-24-28 0 0,0 3 120 0 0,0 0 0 0 0,0 29 0 0 0,-2-10-18 0 0,1 8-81 0 0,-3-39 5 0 0,0-1 0 0 0,4 16 0 0 0,0 3-3 0 0,-3-23-11 0 0,1-1 0 0 0,-3 21 0 0 0,4 20 0 0 0,-2-37 0 0 0,0 0 0 0 0,0 1 0 0 0,-2 15 0 0 0,1-4 0 0 0,1-13 0 0 0,0 6 3 0 0,1-1-1 0 0,0 1 1 0 0,6 16 0 0 0,-7-28 10 0 0,-1 0 0 0 0,1 0 0 0 0,-1 0 0 0 0,1 1 0 0 0,-1-1-1 0 0,0 0 1 0 0,-1 6 0 0 0,1 17 55 0 0,3-13-58 0 0,-1-6-10 0 0,-1-1 0 0 0,0 0 0 0 0,0 1 0 0 0,-1-1 0 0 0,0 8 0 0 0,0-6 7 0 0,1-1-1 0 0,0 0 1 0 0,0 0 0 0 0,0 0-1 0 0,3 8 1 0 0,4 17 33 0 0,-5-9 24 0 0,-2 1-48 0 0,-2-2 10 0 0,2 0 0 0 0,0 1 0 0 0,7 31 0 0 0,1 8 9 0 0,2 6 18 0 0,-10-62-53 0 0,1-1 0 0 0,0 19 0 0 0,-2-7 0 0 0,0-10 0 0 0,0 1 0 0 0,1-1 0 0 0,2 11 0 0 0,-2-4 0 0 0,-2-10 0 0 0,1 1 0 0 0,0-1 0 0 0,0 0 0 0 0,0 1 0 0 0,1 6 0 0 0,1 12 0 0 0,3 26 0 0 0,-5-46 0 0 0,1 1 0 0 0,-1 0 0 0 0,0-1 0 0 0,0 1 0 0 0,-1 6 0 0 0,0 15 0 0 0,3-16 4 0 0,-2 1-1 0 0,0 18 1 0 0,0-23 3 0 0,1 0 0 0 0,-1 0 0 0 0,1 0 1 0 0,1 7-1 0 0,2 19 10 0 0,1-2-17 0 0,-4-24 0 0 0,1 0 0 0 0,-2 0 0 0 0,1 0 0 0 0,0 0 0 0 0,-1 7 0 0 0,0 4 0 0 0,1-1 0 0 0,1 1 0 0 0,5 25 0 0 0,-3-24 0 0 0,-1 1 0 0 0,0 22 0 0 0,-3-20 0 0 0,0-18 0 0 0,1 0 0 0 0,-1 0 0 0 0,0 1 0 0 0,1-1 0 0 0,-1 0 0 0 0,0 0 0 0 0,-1 1 0 0 0,1-1 0 0 0,0 0 0 0 0,-2 4 0 0 0,2 5 0 0 0,0-8 4 0 0,1 1 0 0 0,0-1-1 0 0,-1 1 1 0 0,0 0 0 0 0,0-1 0 0 0,0 6-1 0 0,0 1 25 0 0,1-6-27 0 0,0 0-1 0 0,-1-1 1 0 0,0 1 0 0 0,0 0 0 0 0,0-1 0 0 0,0 1 0 0 0,-1 0 0 0 0,1-1 0 0 0,-1 1 0 0 0,-1 5 0 0 0,1-6-1 0 0,0-1 0 0 0,1 20 0 0 0,-3 68 0 0 0,-5-37 0 0 0,6-44 3 0 0,2-6-5 0 0,-1-1 1 0 0,1 1-1 0 0,-1-1 1 0 0,1 1-1 0 0,0-1 1 0 0,0 1 0 0 0,0 0-1 0 0,0-1 1 0 0,1 1-1 0 0,-1-1 1 0 0,2 5 0 0 0,1 7-58 0 0,8 31 44 0 0,-4-14-518 0 0,-7-29 426 0 0,0 1-101 0 0,-1 1-362 0 0,16-68-15512 0 0,-6 29 14950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9:13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8 346 6127 0 0,'5'-1'111'0'0,"1"1"0"0"0,-1-1 0 0 0,0-1 0 0 0,0 1 0 0 0,10-4 0 0 0,6-2 223 0 0,34-18 844 0 0,-15 14-248 0 0,-12 4 207 0 0,51-20 1 0 0,-64 20-850 0 0,0 1 1 0 0,1 1-1 0 0,25-5 0 0 0,-25 6-180 0 0,-1-1 0 0 0,15-7 1 0 0,25-8 153 0 0,82-22 265 0 0,-82 24-403 0 0,-43 14-98 0 0,24-13 1 0 0,-26 11-9 0 0,1 1 0 0 0,-1 1 0 0 0,13-4 0 0 0,-21 7-15 0 0,28-7 118 0 0,52-21 0 0 0,-69 24-105 0 0,1 0-1 0 0,0 1 0 0 0,17-2 0 0 0,16-5-4 0 0,-17 6-80 0 0,-25 4 45 0 0,-1 1 0 0 0,1-1 0 0 0,-1 0-1 0 0,1 0 1 0 0,-1 0 0 0 0,8-4 0 0 0,-10 4-138 0 0,7 0-521 0 0,-20 11-7895 0 0,8-8 8261 0 0,0 0-1 0 0,0-1 1 0 0,0 1 0 0 0,-1-1-1 0 0,1 1 1 0 0,-6 0 0 0 0,-36 5-1414 0 0,25 0 1424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9:13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3 465 4031 0 0,'3'0'306'0'0,"5"-2"-219"0"0,0 1 0 0 0,1-1 0 0 0,8-4 0 0 0,-2 1 682 0 0,-13 4-577 0 0,1 0-1 0 0,-1 0 0 0 0,0 0 1 0 0,0 0-1 0 0,0 0 1 0 0,0-1-1 0 0,0 1 1 0 0,0-1-1 0 0,3-2 0 0 0,-3 2 2 0 0,0 0-1 0 0,0 0 1 0 0,0 0 0 0 0,1 1-1 0 0,-1-1 1 0 0,0 1-1 0 0,3-2 1 0 0,-1 2-33 0 0,1-1 141 0 0,0 0-1 0 0,0 0 1 0 0,0 0-1 0 0,-1 0 1 0 0,1-1-1 0 0,-1 0 1 0 0,1 0-1 0 0,5-6 1 0 0,-3 4-115 0 0,0 0 0 0 0,0 0 1 0 0,0 0-1 0 0,1 1 0 0 0,-1 1 0 0 0,1-1 1 0 0,0 1-1 0 0,11-3 0 0 0,21-9 50 0 0,2-10-99 0 0,-29 17-63 0 0,21-11 0 0 0,-5 5 172 0 0,31-21 0 0 0,-55 32-222 0 0,37-17 175 0 0,-34 17-171 0 0,1-1-1 0 0,-1 0 1 0 0,0 0-1 0 0,13-9 0 0 0,-11 4-3 0 0,-5 5-11 0 0,0 0 1 0 0,0 0-1 0 0,0 0 0 0 0,1 1 1 0 0,0-1-1 0 0,-1 1 1 0 0,8-2-1 0 0,13-2 39 0 0,-18 6-26 0 0,0-1 0 0 0,0-1 1 0 0,14-5-1 0 0,1-6 36 0 0,15-6 23 0 0,-27 15-77 0 0,63-28-3 0 0,-51 25-35 0 0,-20 7 6 0 0,0 1 0 0 0,0-1-1 0 0,-1 0 1 0 0,1 0 0 0 0,-1 0-1 0 0,1 0 1 0 0,0-1 0 0 0,-1 1 0 0 0,0-1-1 0 0,1 1 1 0 0,2-4 0 0 0,16-19-405 0 0,-19 23 103 0 0,-14 1-9739 0 0,10 0 9684 0 0,0 1 1 0 0,0-1-1 0 0,0 1 0 0 0,0 0 1 0 0,0-1-1 0 0,-1 1 0 0 0,-1 1 1 0 0,-9 10-234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9:14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3 381 5439 0 0,'4'1'39'0'0,"0"0"-1"0"0,1-1 1 0 0,-1 0-1 0 0,0 0 0 0 0,0-1 1 0 0,0 1-1 0 0,0-1 1 0 0,0 0-1 0 0,0 0 0 0 0,0 0 1 0 0,0 0-1 0 0,0-1 1 0 0,0 1-1 0 0,4-4 0 0 0,-1 2 65 0 0,0 1 0 0 0,1-1 0 0 0,9-1 0 0 0,-8 3 268 0 0,-1-1 0 0 0,14-6-1 0 0,106-57 3882 0 0,-112 56-3823 0 0,0 1-1 0 0,23-8 0 0 0,14-6 14 0 0,-42 17-322 0 0,0 1 0 0 0,18-5-1 0 0,17-6 131 0 0,103-57 390 0 0,-142 69-619 0 0,1 1 0 0 0,0-1 0 0 0,8-1 0 0 0,-8 3-20 0 0,0-1 0 0 0,0-1 0 0 0,10-4 0 0 0,-6 2-6 0 0,0 0-1 0 0,0 0 0 0 0,22-5 1 0 0,13-5-244 0 0,-19 5-20 0 0,-9-1-50 0 0,-18 10 269 0 0,0 0 0 0 0,0 1 0 0 0,0-1-1 0 0,0 0 1 0 0,0 0 0 0 0,0 1 0 0 0,0-1-1 0 0,0 1 1 0 0,1-1 0 0 0,-1 1 0 0 0,0-1-1 0 0,1 1 1 0 0,-1 0 0 0 0,0-1 0 0 0,0 1-1 0 0,1 0 1 0 0,-1 0 0 0 0,0 0 0 0 0,3 0-1 0 0,0-1-670 0 0,4-7-23 0 0,-6 7-148 0 0,7-4-4128 0 0,-7 5 3355 0 0,-3-10-1869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9:14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4 413 6703 0 0,'3'0'520'0'0,"11"-2"-351"0"0,-1-1 0 0 0,1 0 0 0 0,-1-1 0 0 0,0 0 0 0 0,0-1 0 0 0,-1 0 0 0 0,13-8 0 0 0,9-4 491 0 0,-11 6 178 0 0,24-15 0 0 0,45-25 408 0 0,-47 27-893 0 0,-29 16-132 0 0,32-10 1 0 0,0 0 32 0 0,123-55 285 0 0,-18 6-526 0 0,-115 52-13 0 0,-29 12 0 0 0,1-1 0 0 0,-1 0 0 0 0,13-8 0 0 0,-14 7-1 0 0,-6 3-6 0 0,1 0 0 0 0,-1 1 0 0 0,1-1 0 0 0,0 0 0 0 0,0 1 0 0 0,0 0 0 0 0,0-1 0 0 0,0 1 0 0 0,0 0 0 0 0,0 1 1 0 0,0-1-1 0 0,0 0 0 0 0,6 1 0 0 0,-2 1-5684 0 0,-11 3 2818 0 0,-19 6 535 0 0,16-7 821 0 0,-6 2 770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9:15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4 253 6415 0 0,'0'0'1650'0'0,"1"-1"-1130"0"0,20-6 674 0 0,-19 7-508 0 0,0-1 8 0 0,9-2-236 0 0,-1 0 0 0 0,0-1 0 0 0,15-8 0 0 0,39-13 358 0 0,-35 11-695 0 0,0 1 0 0 0,34-11 0 0 0,-33 10-57 0 0,-23 11-47 0 0,-1 0 0 0 0,1 0 0 0 0,0 0 0 0 0,7-1 0 0 0,4 0 6 0 0,0-1 1 0 0,27-11-1 0 0,-38 14-21 0 0,-1 0 0 0 0,1 0 1 0 0,0 1-1 0 0,11-2 0 0 0,-10 3-2 0 0,0-1 0 0 0,-1-1 0 0 0,14-3-1 0 0,-13 2 1 0 0,8-4 0 0 0,1 1 0 0 0,26-5 0 0 0,16-8-96 0 0,-48 18-88 0 0,-5 1-48 0 0,-1-1 0 0 0,0 0 0 0 0,0 0-1 0 0,0 0 1 0 0,0-1 0 0 0,6-2 0 0 0,-8 3-611 0 0,1 0-1 0 0,-1 0 1 0 0,1 1 0 0 0,-1-1 0 0 0,1 1 0 0 0,-1 0-1 0 0,1 0 1 0 0,6 1 0 0 0,-10-1 784 0 0,1 0 0 0 0,-1 0 1 0 0,0-1-1 0 0,1 1 0 0 0,-1 0 1 0 0,0 0-1 0 0,0 0 0 0 0,0 0 1 0 0,1 0-1 0 0,-1 0 0 0 0,0 0 1 0 0,0-1-1 0 0,1 1 0 0 0,-1 0 1 0 0,0 0-1 0 0,0 0 0 0 0,0-1 1 0 0,0 1-1 0 0,1 0 0 0 0,-1 0 0 0 0,0 0 1 0 0,0-1-1 0 0,0 1 0 0 0,0 0 1 0 0,0 0-1 0 0,0-1 0 0 0,1 1 1 0 0,-1 0-1 0 0,0 0 0 0 0,0-1 1 0 0,0 1-1 0 0,0 0 0 0 0,0-1 1 0 0,0 1-1 0 0,0 0 0 0 0,0-1 1 0 0,2-4-1763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9:15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3 263 5959 0 0,'0'0'1788'0'0,"2"0"-1152"0"0,12-1 188 0 0,-12 1-735 0 0,-1 0 0 0 0,1 0 0 0 0,-1 0 0 0 0,1 0 0 0 0,0 0-1 0 0,-1 0 1 0 0,1 0 0 0 0,-1-1 0 0 0,1 1 0 0 0,-1 0 0 0 0,1-1-1 0 0,-1 0 1 0 0,1 1 0 0 0,-1-1 0 0 0,1 0 0 0 0,-1 0 0 0 0,0 1-1 0 0,2-3 1 0 0,2 1 495 0 0,-2 2-511 0 0,-1 0 0 0 0,1 0 1 0 0,0-1-1 0 0,0 1 0 0 0,-1-1 0 0 0,1 0 0 0 0,-1 1 0 0 0,1-1 0 0 0,0-1 0 0 0,-1 1 0 0 0,0 0 0 0 0,1 0 0 0 0,-1-1 0 0 0,4-2 0 0 0,-5 3-29 0 0,1-1 0 0 0,0 1 0 0 0,0 1 0 0 0,0-1 0 0 0,0 0 0 0 0,0 0 0 0 0,0 1 0 0 0,0-1 0 0 0,2 0 0 0 0,-1 1-13 0 0,-1-1 0 0 0,1 1 0 0 0,-1-1 0 0 0,0 0-1 0 0,1 0 1 0 0,-1 0 0 0 0,4-2 0 0 0,-1 0 15 0 0,1-1 0 0 0,-1 1 0 0 0,1 0 0 0 0,0 0-1 0 0,0 0 1 0 0,10-2 0 0 0,-12 4-46 0 0,1-1 0 0 0,-1 0 0 0 0,1 0 0 0 0,-1 0-1 0 0,4-3 1 0 0,17-8 21 0 0,-7 8 82 0 0,0-2 0 0 0,29-15-1 0 0,-39 18-75 0 0,1 0 0 0 0,-1 1 0 0 0,16-4 0 0 0,14-6 23 0 0,-24 6-40 0 0,-5 3-10 0 0,-1 0 0 0 0,1 1 0 0 0,10-4 0 0 0,64-17-13 0 0,-64 18-76 0 0,36-5 0 0 0,-37 8-412 0 0,0-1 0 0 0,-1 0 0 0 0,22-9-1 0 0,-39 13 378 0 0,1-1 0 0 0,0 1-1 0 0,0-1 1 0 0,-1 1 0 0 0,1 0-1 0 0,0-1 1 0 0,0 1 0 0 0,0 0-1 0 0,0 0 1 0 0,0 0 0 0 0,-1-1 0 0 0,1 1-1 0 0,0 0 1 0 0,0 0 0 0 0,0 0-1 0 0,0 1 1 0 0,0-1 0 0 0,-1 0-1 0 0,1 0 1 0 0,0 0 0 0 0,0 1-1 0 0,0-1 1 0 0,0 0 0 0 0,0 1-1 0 0,0-1 88 0 0,-1 0-1 0 0,0 0 1 0 0,0 1-1 0 0,0-1 0 0 0,0 0 1 0 0,0 0-1 0 0,0 0 1 0 0,0 0-1 0 0,1 0 1 0 0,-1 0-1 0 0,0 0 0 0 0,0 0 1 0 0,0 0-1 0 0,0 0 1 0 0,0 0-1 0 0,0 0 1 0 0,1 0-1 0 0,-1 0 0 0 0,0 0 1 0 0,0 0-1 0 0,0 0 1 0 0,0 0-1 0 0,0 0 0 0 0,0 0 1 0 0,1 0-1 0 0,-1 0 1 0 0,0 0-1 0 0,0 0 1 0 0,0 0-1 0 0,0-1 0 0 0,0 1 1 0 0,0 0-1 0 0,0 0 1 0 0,0 0-1 0 0,1 0 1 0 0,-1 0-1 0 0,0 0 0 0 0,1-1-385 0 0,11-7-579 0 0,-1 5-4190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9:16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3 239 5007 0 0,'0'0'1351'0'0,"3"0"-440"0"0,13-2 982 0 0,1 0 0 0 0,32-9 1 0 0,-47 11-1892 0 0,1-1 57 0 0,0-1 0 0 0,1 1 0 0 0,-1 0 0 0 0,0-1 0 0 0,4-2 0 0 0,-4 2-12 0 0,0 0 0 0 0,0 0 0 0 0,0 1-1 0 0,0-1 1 0 0,6 0 0 0 0,18-6 477 0 0,38-17-1 0 0,-35 13-224 0 0,34-9 0 0 0,42-13-274 0 0,-29 8-26 0 0,47-11-887 0 0,-117 35 667 0 0,-1 1-1 0 0,0 0 0 0 0,10 0 1 0 0,-10 0-298 0 0,1 1 0 0 0,-1-1 1 0 0,11-3-1 0 0,-12 2-108 0 0,0 1 0 0 0,-1 1 0 0 0,1-1 0 0 0,6 1 0 0 0,-8 0-1742 0 0,3-11-1644 0 0,-4 9 3445 0 0,6-8-250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29:34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42 5119 0 0,'0'0'396'0'0,"0"-8"-240"0"0,4-2 1542 0 0,-3 8-1310 0 0,-1 1 0 0 0,1-1 0 0 0,0 0-1 0 0,-1 1 1 0 0,0-1 0 0 0,1 0 0 0 0,-1 1 0 0 0,0-1 0 0 0,0 0 0 0 0,0 0-1 0 0,0-2 1 0 0,3 5-153 0 0,0-1 1093 0 0,-6 3-699 0 0,2-2-245 0 0,1-1-366 0 0,0 1-1 0 0,0 0 1 0 0,0-1-1 0 0,0 1 0 0 0,0-1 1 0 0,0 1-1 0 0,0 0 1 0 0,0-1-1 0 0,0 1 1 0 0,0 0-1 0 0,1-1 1 0 0,-1 1-1 0 0,0-1 0 0 0,1 1 1 0 0,-1 0-1 0 0,4 12 248 0 0,2 20 44 0 0,-1-5-202 0 0,5 14 69 0 0,-11 8-24 0 0,-1-35-49 0 0,2 28 0 0 0,1-38-92 0 0,-1-1 1 0 0,0 1-1 0 0,-1 0 1 0 0,1-1-1 0 0,-1 1 1 0 0,0-1-1 0 0,0 1 1 0 0,-3 6 0 0 0,4-9 0 0 0,-1 1 1 0 0,1-1 0 0 0,0 0 0 0 0,0 0-1 0 0,0 1 1 0 0,0-1 0 0 0,0 0 0 0 0,0 0-1 0 0,1 3 1 0 0,0-2 6 0 0,-1-1 0 0 0,1 0 0 0 0,-1 1 0 0 0,0-1 0 0 0,0 0 0 0 0,0 1 0 0 0,0-1 0 0 0,-1 3 0 0 0,-3 6 68 0 0,3-9-72 0 0,1-1 0 0 0,-1 1 0 0 0,1-1 0 0 0,-1 1-1 0 0,1 0 1 0 0,-1-1 0 0 0,1 1 0 0 0,0 0 0 0 0,0-1 0 0 0,0 1 0 0 0,0 0 0 0 0,0 0 0 0 0,0-1 0 0 0,1 3 0 0 0,-1-3-8 0 0,0 0 1 0 0,0 0-1 0 0,0 1 1 0 0,0-1-1 0 0,0 0 1 0 0,0 0-1 0 0,0 0 1 0 0,0 0-1 0 0,-1 0 1 0 0,1 0-1 0 0,0 1 1 0 0,-1-1-1 0 0,1 0 1 0 0,-2 2-1 0 0,2-3-4 0 0,-1 1 0 0 0,1 0 0 0 0,-1-1 0 0 0,1 1 0 0 0,0 0 0 0 0,-1-1 0 0 0,1 1 0 0 0,0 0 0 0 0,0 0 0 0 0,0-1 0 0 0,-1 1 0 0 0,1 0 0 0 0,0 0 0 0 0,0-1 0 0 0,0 1 0 0 0,0 0 0 0 0,0 0 0 0 0,1-1 0 0 0,-1 1 0 0 0,0 0 0 0 0,0 0 0 0 0,0-1 0 0 0,1 1 0 0 0,-1 0 0 0 0,0-1 0 0 0,1 2 0 0 0,2 2 0 0 0,-2-2 35 0 0,-2 1-35 0 0,0-1 0 0 0,1 0 0 0 0,-1 0-1 0 0,1 0 1 0 0,-1 0 0 0 0,1 1 0 0 0,0-1 0 0 0,0 0 0 0 0,0 0-1 0 0,0 5 1 0 0,1 28-478 0 0,-1-27-2721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01:49:12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 5671 0 0,'0'0'11594'0'0,"-3"7"-10512"0"0,-5 11-681 0 0,7-16-349 0 0,0 1 0 0 0,-1-1 0 0 0,1 1 0 0 0,0-1 0 0 0,0 1 0 0 0,1 0 0 0 0,-2 3 1 0 0,-3 20 375 0 0,6-16-300 0 0,-1-8-109 0 0,0 0 1 0 0,0 0 0 0 0,0 0 0 0 0,1 0-1 0 0,-1 0 1 0 0,0 0 0 0 0,1 0 0 0 0,0 0-1 0 0,-1 0 1 0 0,1 0 0 0 0,0 0 0 0 0,0 0-1 0 0,0 0 1 0 0,0-1 0 0 0,2 3 0 0 0,53 74 238 0 0,75 149-68 0 0,-88-146-96 0 0,-18-34-44 0 0,-1 0 0 0 0,-3 2 0 0 0,-1 0 0 0 0,16 67 0 0 0,9 111 146 0 0,-35-152 9 0 0,-1 93 1 0 0,-7-123-148 0 0,-6 138 157 0 0,1-109-189 0 0,2-30 19 0 0,-3 0 0 0 0,-2 0 0 0 0,-1 0-1 0 0,-21 65 1 0 0,24-100-67 0 0,1 0 0 0 0,-8 11 1 0 0,2-3-19 0 0,9-16-40 0 0,25-9-3088 0 0,-24 8 2561 0 0,1 0-153 0 0,0 0 551 0 0,-1 0 88 0 0,-1 0 0 0 0,1 0 0 0 0,0 0-1 0 0,-1 0 1 0 0,1 0 0 0 0,-1 0-1 0 0,1 0 1 0 0,-1 0 0 0 0,1 0 0 0 0,0 0-1 0 0,-1 1 1 0 0,1-1 0 0 0,-1 0 0 0 0,1 0-1 0 0,-1 0 1 0 0,1 1 0 0 0,-1-1-1 0 0,1 0 1 0 0,-1 1 0 0 0,1-1 0 0 0,-1 1-1 0 0,0-1 1 0 0,1 0 0 0 0,-1 1 0 0 0,1-1-1 0 0,-1 1 1 0 0,0-1 0 0 0,0 1-1 0 0,1-1 1 0 0,-1 1 0 0 0,0-1 0 0 0,0 1-1 0 0,1-1 1 0 0,-1 1 0 0 0,0 0 0 0 0,0-1-1 0 0,0 2 1 0 0,4 8-2410 0 0,-4-10 2383 0 0,1 1 1 0 0,-1-1 0 0 0,0 1 0 0 0,1-1-1 0 0,-1 1 1 0 0,0-1 0 0 0,0 1-1 0 0,0-1 1 0 0,1 1 0 0 0,-1-1 0 0 0,0 1-1 0 0,0-1 1 0 0,0 1 0 0 0,0-1-1 0 0,0 1 1 0 0,0-1 0 0 0,0 1 0 0 0,0-1-1 0 0,0 1 1 0 0,0-1 0 0 0,0 1-1 0 0,0-1 1 0 0,0 1 0 0 0,0-1 0 0 0,-1 1-1 0 0,1 0 1 0 0,-17 18-4446 0 0,14-8 3775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29:36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6 4863 0 0,'16'-5'7520'0'0,"-17"6"-7469"0"0,0 0-1 0 0,1 1 0 0 0,-1-1 1 0 0,0 0-1 0 0,1 1 1 0 0,-1-1-1 0 0,1 1 0 0 0,0-1 1 0 0,0 1-1 0 0,-1-1 0 0 0,1 1 1 0 0,0-1-1 0 0,0 1 0 0 0,0-1 1 0 0,0 1-1 0 0,1-1 1 0 0,-1 3-1 0 0,0-4-34 0 0,1 1 0 0 0,-1 0 0 0 0,0-1 0 0 0,0 1-1 0 0,0 0 1 0 0,0-1 0 0 0,0 1 0 0 0,0 0 0 0 0,0 0 0 0 0,0-1 0 0 0,0 1 0 0 0,0 0-1 0 0,0 0 1 0 0,-1-1 0 0 0,1 1 0 0 0,0 0 0 0 0,0-1 0 0 0,-1 1 0 0 0,1-1 0 0 0,0 1 0 0 0,-1 0-1 0 0,0 0 1 0 0,1 0-3 0 0,0-1 1 0 0,0 1-1 0 0,0 0 0 0 0,0-1 0 0 0,1 1 0 0 0,-1-1 1 0 0,0 1-1 0 0,0-1 0 0 0,0 1 0 0 0,1-1 0 0 0,-1 1 1 0 0,0-1-1 0 0,1 1 0 0 0,-1-1 0 0 0,0 1 0 0 0,1 0 0 0 0,0-1 7 0 0,0 5 39 0 0,1 1 0 0 0,-1-1 0 0 0,0 0 0 0 0,0 1 0 0 0,0-1 0 0 0,-1 1 0 0 0,0-1 0 0 0,-1 10 0 0 0,1 14 126 0 0,-2 2-36 0 0,-1-3-19 0 0,3-19-75 0 0,0-1 0 0 0,0 0 0 0 0,-1 0 0 0 0,0 1 0 0 0,-1-1 0 0 0,-4 12 0 0 0,5-12-14 0 0,-1 0-1 0 0,1 0 0 0 0,0 0 1 0 0,1 0-1 0 0,0 8 0 0 0,-2 19 62 0 0,0 1-8 0 0,1-22-53 0 0,0-1 1 0 0,-4 20 0 0 0,4-24 1 0 0,0 0 0 0 0,0 0 0 0 0,1 1 0 0 0,0-1 0 0 0,3 15 0 0 0,0 8 72 0 0,0-2-23 0 0,-2-20-88 0 0,0-1 0 0 0,-1 15 0 0 0,-1 155 280 0 0,-1-138-383 0 0,-1-6 34 0 0,2-13 65 0 0,1-19 0 0 0,-1 0 0 0 0,1 1 0 0 0,0-1 0 0 0,0 0 0 0 0,0 1 0 0 0,1-1 0 0 0,0 4 0 0 0,1 4 0 0 0,-1-3-17 0 0,0-6-79 0 0,-5 3-516 0 0,4-6 541 0 0,1 1 0 0 0,-1 0 0 0 0,0-1 0 0 0,1 1 0 0 0,-1-1 0 0 0,0 1 0 0 0,1 0 0 0 0,-1-1 0 0 0,0 1 0 0 0,0-1 0 0 0,1 1 0 0 0,-1-1 0 0 0,0 1 0 0 0,0-1 0 0 0,0 1 0 0 0,0-1 0 0 0,0 1 0 0 0,0-1 0 0 0,0 1 0 0 0,0-1 0 0 0,0 1 0 0 0,0-1 0 0 0,0 1 0 0 0,0-1 0 0 0,0 1 0 0 0,0-1 0 0 0,0 1 0 0 0,0-1 0 0 0,-1 1 0 0 0,1-1 0 0 0,0 1 0 0 0,0-1 0 0 0,-1 1 0 0 0,1-1 0 0 0,0 1 0 0 0,-1-1 0 0 0,1 1 0 0 0,0 0 0 0 0,-1-1 0 0 0,1 1 0 0 0,-1 0 0 0 0,1-1 0 0 0,-1 1 0 0 0,0-1-119 0 0,1 1 0 0 0,-1-1 0 0 0,1 1-1 0 0,0-1 1 0 0,-1 1 0 0 0,1-1 0 0 0,0 1 0 0 0,-1-1 0 0 0,1 1 0 0 0,0-1 0 0 0,0 0-1 0 0,0 1 1 0 0,-1-1 0 0 0,1 1 0 0 0,0-1 0 0 0,0 0 0 0 0,0 1 0 0 0,0-1-1 0 0,0 0 1 0 0,0 0 0 0 0,0 0-157 0 0,0 0-1 0 0,0 0 1 0 0,0 0 0 0 0,0 0-1 0 0,0 0 1 0 0,0 0 0 0 0,0 0-1 0 0,-1 0 1 0 0,1 0 0 0 0,0 0-1 0 0,-1 0 1 0 0,1 0-1 0 0,-2-1 1 0 0,-3-5-1981 0 0,2-1 1433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29:47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4 307 4111 0 0,'0'0'11552'0'0,"12"0"-11128"0"0,14-7-286 0 0,-14 5-88 0 0,0-1 0 0 0,13-6 0 0 0,2-2 26 0 0,-11 6-74 0 0,25-15 0 0 0,-9 4-2 0 0,-21 11 0 0 0,0-1 0 0 0,19-12 0 0 0,-20 10 0 0 0,-5 3 0 0 0,1 1 0 0 0,0 0 0 0 0,0 0 0 0 0,0 0 0 0 0,10-3 0 0 0,8-2 0 0 0,-11 5 0 0 0,-1-1 0 0 0,15-7 0 0 0,-13 4 0 0 0,-6 3 0 0 0,-1 1 0 0 0,0 0 0 0 0,1 1 0 0 0,14-5 0 0 0,0 3 0 0 0,-11 2 0 0 0,-1 1 0 0 0,20-8 0 0 0,-13 1 0 0 0,-11 6 0 0 0,-1 0 0 0 0,1 1 0 0 0,0-1 0 0 0,10-1 0 0 0,-5 2 0 0 0,-8 1 0 0 0,0 1 0 0 0,1-1 0 0 0,-1 1 0 0 0,0-1 0 0 0,0 0 0 0 0,0 0 0 0 0,0-1 0 0 0,0 1 0 0 0,0-1 0 0 0,4-3 0 0 0,5-5 0 0 0,-10 8 0 0 0,0 0 0 0 0,0 0 0 0 0,0 0 0 0 0,0 1 0 0 0,0-1 0 0 0,0 1 0 0 0,1-1 0 0 0,-1 1 0 0 0,0 0 0 0 0,1 0 0 0 0,-1 0 0 0 0,1 0 0 0 0,-1 0 0 0 0,6 0 0 0 0,-7 1 4 0 0,1-1 0 0 0,-1 1 0 0 0,0 0 0 0 0,0-1-1 0 0,0 1 1 0 0,0 0 0 0 0,1-1 0 0 0,-1 0 0 0 0,0 1 0 0 0,0-1 0 0 0,0 0-1 0 0,0 1 1 0 0,1-2 0 0 0,0-5-3246 0 0,3 14 540 0 0,-4-7 2580 0 0,-1 0 0 0 0,0 0-1 0 0,1 1 1 0 0,-1-1 0 0 0,1 0-1 0 0,-1 1 1 0 0,0-1-1 0 0,1 1 1 0 0,-1-1 0 0 0,0 0-1 0 0,1 1 1 0 0,-1-1-1 0 0,0 1 1 0 0,1-1 0 0 0,-1 1-1 0 0,0-1 1 0 0,0 1-1 0 0,0-1 1 0 0,0 1 0 0 0,1-1-1 0 0,-1 1 1 0 0,0-1 0 0 0,0 1-1 0 0,0-1 1 0 0,0 1-1 0 0,0-1 1 0 0,0 1 0 0 0,0-1-1 0 0,-1 1 1 0 0,1 0-1 0 0,-15 32-5513 0 0,15-31 4980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29:47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8 294 3655 0 0,'0'0'8308'0'0,"0"-2"-7858"0"0,0 0-359 0 0,1 1 0 0 0,-1-1 0 0 0,1 1 0 0 0,0 0 0 0 0,-1-1 0 0 0,1 1 0 0 0,0 0 0 0 0,0-1 0 0 0,-1 1 0 0 0,1 0 0 0 0,0 0 0 0 0,0 0 0 0 0,1 0 0 0 0,-1 0 0 0 0,0 0 0 0 0,0 0 0 0 0,0 0 0 0 0,1 0 1 0 0,-1 0-1 0 0,3 0 0 0 0,-4 1-77 0 0,0 0 0 0 0,1 0 1 0 0,-1 0-1 0 0,0 0 1 0 0,0-1-1 0 0,1 1 0 0 0,-1 0 1 0 0,0 0-1 0 0,0 0 1 0 0,1 0-1 0 0,-1 0 1 0 0,0 0-1 0 0,0 0 0 0 0,0-1 1 0 0,1 1-1 0 0,-1 0 1 0 0,0 0-1 0 0,0 0 0 0 0,0-1 1 0 0,0 1-1 0 0,1 0 1 0 0,-1 0-1 0 0,0 0 0 0 0,0-1 1 0 0,0 1-1 0 0,0 0 1 0 0,0 0-1 0 0,0-1 0 0 0,0 1 1 0 0,0 0-1 0 0,0 0 1 0 0,0-1-1 0 0,0 1-2 0 0,0 0-1 0 0,0-1 1 0 0,0 1 0 0 0,0 0-1 0 0,1 0 1 0 0,-1 0-1 0 0,0-1 1 0 0,0 1 0 0 0,0 0-1 0 0,0 0 1 0 0,0 0-1 0 0,0-1 1 0 0,0 1 0 0 0,0 0-1 0 0,1 0 1 0 0,-1 0-1 0 0,0-1 1 0 0,0 1 0 0 0,0 0-1 0 0,0 0 1 0 0,0 0-1 0 0,1 0 1 0 0,-1 0 0 0 0,0 0-1 0 0,0-1 1 0 0,0 1-1 0 0,1 0 1 0 0,-1 0 0 0 0,0 0-1 0 0,0 0 1 0 0,0 0-1 0 0,1 0 1 0 0,-1 0 0 0 0,0 0-1 0 0,0 0 1 0 0,1 0-1 0 0,-1 0 1 0 0,0 0 0 0 0,2 0 14 0 0,0 0 1 0 0,-1-1-1 0 0,1 1 1 0 0,0 0-1 0 0,-1-1 1 0 0,1 0-1 0 0,-1 1 1 0 0,1-1-1 0 0,-1 0 1 0 0,1 0-1 0 0,-1 0 1 0 0,1 0-1 0 0,-1 0 1 0 0,0 0-1 0 0,1 0 1 0 0,1-2-1 0 0,-3 2-14 0 0,1 1-1 0 0,0-1 1 0 0,-1 1-1 0 0,1 0 1 0 0,0 0-1 0 0,-1-1 1 0 0,1 1-1 0 0,0 0 1 0 0,0 0-1 0 0,-1 0 1 0 0,1 0-1 0 0,0 0 1 0 0,-1 0-1 0 0,1 0 1 0 0,0 0-1 0 0,0 0 1 0 0,1 0-1 0 0,-1 0 21 0 0,21-7 150 0 0,-5 0-57 0 0,-7 5-97 0 0,-1 0 1 0 0,0-1 0 0 0,0-1 0 0 0,8-4 0 0 0,11-1 21 0 0,-24 8-40 0 0,0 1-1 0 0,0-1 1 0 0,0-1-1 0 0,0 1 1 0 0,-1-1-1 0 0,1 1 1 0 0,4-4-1 0 0,-2 0 0 0 0,1 1 0 0 0,0-1 0 0 0,1 1 0 0 0,-1 0 0 0 0,1 1 0 0 0,-1-1-1 0 0,1 2 1 0 0,8-3 0 0 0,26-6-9 0 0,78-31 0 0 0,-94 33 4 0 0,-21 8-8 0 0,1 0 0 0 0,-1-1 0 0 0,0 0 0 0 0,9-5 0 0 0,-2 0-404 0 0,24-11-1 0 0,-14 11-5175 0 0,-22 7 5454 0 0,0 0 0 0 0,1 0 1 0 0,-1 0-1 0 0,0-1 0 0 0,1 1 0 0 0,-1 0 1 0 0,1 0-1 0 0,-1 0 0 0 0,0-1 0 0 0,0 1 0 0 0,1 0 1 0 0,-1-1-1 0 0,0 1 0 0 0,1 0 0 0 0,-1-1 0 0 0,0 1 1 0 0,0 0-1 0 0,0-1 0 0 0,1 1 0 0 0,-1-1 1 0 0,0 1-1 0 0,0 0 0 0 0,0-1 0 0 0,0 1 0 0 0,0-1 1 0 0,0 1-1 0 0,0 0 0 0 0,0-1 0 0 0,0 1 1 0 0,0-1-1 0 0,0 0 0 0 0,-3-16-2308 0 0,1 11-43 0 0,1-1 1842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3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104 325 7687 0 0,'0'0'6506'0'0,"-1"1"-5960"0"0,0 2-425 0 0,0 0 0 0 0,1 0 0 0 0,-1 0 0 0 0,1-1 0 0 0,-1 1 0 0 0,1 0 1 0 0,0 0-1 0 0,0 0 0 0 0,0 4 0 0 0,0 17 214 0 0,-2-7-190 0 0,1 1 1 0 0,1 0 0 0 0,2 18 0 0 0,0 19-32 0 0,-1 118 63 0 0,-3-74-177 0 0,-1-19 0 0 0,-6 87 75 0 0,1-47 110 0 0,-2 19 195 0 0,7-120-250 0 0,-1 1 1 0 0,-9 20-1 0 0,13-40-126 0 0,0 1 1 0 0,0-1 0 0 0,0 0-1 0 0,0 0 1 0 0,0 0-1 0 0,0 0 1 0 0,0 0-1 0 0,0 1 1 0 0,0-1-1 0 0,0 0 1 0 0,0 0-1 0 0,0 0 1 0 0,0 0 0 0 0,0 0-1 0 0,0 1 1 0 0,0-1-1 0 0,0 0 1 0 0,0 0-1 0 0,-1 0 1 0 0,1 0-1 0 0,0 0 1 0 0,0 0-1 0 0,0 0 1 0 0,0 0 0 0 0,0 1-1 0 0,0-1 1 0 0,-1 0-1 0 0,1 0 1 0 0,0 0-1 0 0,0 0 1 0 0,0 0-1 0 0,0 0 1 0 0,0 0-1 0 0,-1 0 1 0 0,1 0 0 0 0,0 0-1 0 0,0 0 1 0 0,0 0-1 0 0,0 0 1 0 0,0 0-1 0 0,-1 0 1 0 0,1 0-1 0 0,0 0 1 0 0,0 0-1 0 0,0 0 1 0 0,0 0 0 0 0,0 0-1 0 0,-1 0 1 0 0,1 0-1 0 0,0-1 1 0 0,0 1-1 0 0,0 0 1 0 0,0 0-1 0 0,-8-10 87 0 0,-3-19-18 0 0,9 20-46 0 0,0 0 1 0 0,1 0-1 0 0,0 0 0 0 0,1-16 0 0 0,-1-10 45 0 0,-2-84 72 0 0,3 96-142 0 0,-4-28 0 0 0,1 27 23 0 0,2-26 0 0 0,2 24-16 0 0,-1-64 46 0 0,-5 22-18 0 0,6-73 0 0 0,1 52-20 0 0,-1 43 7 0 0,10-80-1 0 0,-3 80-19 0 0,28-121 72 0 0,-29 144-40 0 0,-2 4 5 0 0,1 1 0 0 0,1-1 0 0 0,0 1-1 0 0,14-24 1 0 0,-17 37-47 0 0,-2 0 13 0 0,1 0-1 0 0,0 1 1 0 0,1-1-1 0 0,-1 1 1 0 0,8-8 0 0 0,-9 12-1 0 0,-1-1 0 0 0,0 0 0 0 0,1 0 0 0 0,-1 0 0 0 0,1 1 0 0 0,-1-1 0 0 0,0 1 0 0 0,1-1 1 0 0,-1 1-1 0 0,1 0 0 0 0,0-1 0 0 0,-1 1 0 0 0,1 0 0 0 0,-1 0 0 0 0,1 0 0 0 0,-1 0 0 0 0,1 0 0 0 0,-1 1 1 0 0,1-1-1 0 0,-1 0 0 0 0,1 1 0 0 0,-1-1 0 0 0,1 1 0 0 0,-1 0 0 0 0,2 0 0 0 0,2 2 4 0 0,0 0 0 0 0,0 0 0 0 0,-1 0 0 0 0,1 1 0 0 0,-1 0 0 0 0,0-1 0 0 0,6 8 0 0 0,21 33 38 0 0,60 115-11 0 0,-17-25-10 0 0,21 41-27 0 0,-31-57-2 0 0,-16-31 15 0 0,-15-28 36 0 0,12 22-34 0 0,-35-61 29 0 0,-6-13 7 0 0,-1 1 1 0 0,1 0 0 0 0,-1 0-1 0 0,0 0 1 0 0,-1 0 0 0 0,2 10-1 0 0,-1-3 63 0 0,-3-13-89 0 0,1 1 0 0 0,-1 0 0 0 0,1-1 0 0 0,-1 1 0 0 0,0-1-1 0 0,0 6 1 0 0,0-6 55 0 0,-2-2 4 0 0,-1 1-58 0 0,0 0 0 0 0,0 0 0 0 0,0 0 0 0 0,0-1-1 0 0,-1 1 1 0 0,1-1 0 0 0,0 0 0 0 0,0 0 0 0 0,0 0 0 0 0,0-1 0 0 0,-1 1 0 0 0,1-1-1 0 0,-4-1 1 0 0,-45-16-176 0 0,38 13-4 0 0,5 1-32 0 0,-3 0-440 0 0,1-1 0 0 0,0 2 0 0 0,-1-1 0 0 0,0 2 0 0 0,1-1 0 0 0,-16 0 0 0 0,23 3-262 0 0,0 1 0 0 0,0-1 1 0 0,0 1-1 0 0,0 0 0 0 0,-4 1 1 0 0,-5 1-531 0 0,-11 1-1457 0 0,0-2 0 0 0,-36-1-1 0 0,42-3 2368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3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4 365 12983 0 0,'6'1'209'0'0,"1"0"0"0"0,0 0 0 0 0,-1-1 0 0 0,1 0-1 0 0,0 0 1 0 0,-1-1 0 0 0,10-2 0 0 0,47-14 755 0 0,-7 1-215 0 0,-38 11-618 0 0,0-1-1 0 0,0 0 0 0 0,-1-1 0 0 0,0-1 1 0 0,22-14-1 0 0,22-10-104 0 0,43-27-490 0 0,-99 56 267 0 0,1-1 0 0 0,-1-1 0 0 0,8-8 0 0 0,11-9-832 0 0,-15 15 85 0 0,0 1 0 0 0,0-1 0 0 0,-1 0 0 0 0,11-14 0 0 0,-15 18 455 0 0,-1-1 0 0 0,1 0 0 0 0,0 1 0 0 0,7-4 0 0 0,-8 4 54 0 0,1 1-1 0 0,-1-1 0 0 0,0 1 0 0 0,0-1 0 0 0,0 0 0 0 0,5-6 0 0 0,-2-3-944 0 0,-5 9 1137 0 0,0 1 0 0 0,0 1 0 0 0,0-1 0 0 0,0 0 0 0 0,1 0 0 0 0,-1 0-1 0 0,0 0 1 0 0,4-2 0 0 0,13-8-396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4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80 12983 0 0,'0'0'999'0'0,"-1"2"-652"0"0,-7 26 37 0 0,3-13 267 0 0,1 0 0 0 0,-3 22 0 0 0,6-23-468 0 0,0-1 0 0 0,0 0 0 0 0,1 1 0 0 0,3 16 0 0 0,2 4-173 0 0,-4-19 34 0 0,1-1 0 0 0,8 27 0 0 0,0-9 106 0 0,-7-19-63 0 0,12 26 0 0 0,-10-24-76 0 0,-4-11-3 0 0,0 0 0 0 0,0-1 0 0 0,0 1 0 0 0,1 0 0 0 0,0-1 0 0 0,0 1 0 0 0,3 4 0 0 0,0-2 79 0 0,-9-16 85 0 0,-10-15 70 0 0,13 22-257 0 0,0 1 0 0 0,-1-1 0 0 0,1 0-1 0 0,0 0 1 0 0,0 1 0 0 0,0-7 0 0 0,-5-11-101 0 0,1 11 80 0 0,2 0 1 0 0,-1 0-1 0 0,1 0 1 0 0,-3-19-1 0 0,0-7 36 0 0,3 23 0 0 0,1-1 0 0 0,-2-23 0 0 0,4 26-2 0 0,1 0 1 0 0,-1-1-1 0 0,2 1 0 0 0,-1 0 0 0 0,5-14 1 0 0,-1 9-27 0 0,-1 1-6 0 0,1 0-1 0 0,9-19 1 0 0,-6 17-36 0 0,22-27-1 0 0,-26 38 71 0 0,0 0-1 0 0,0 0 0 0 0,1 0 1 0 0,0 1-1 0 0,0 0 0 0 0,0 0 1 0 0,0 0-1 0 0,10-4 0 0 0,-13 7 1 0 0,0-1 0 0 0,0 1 0 0 0,1 0 0 0 0,-1 0 0 0 0,0 0 0 0 0,1 0 0 0 0,-1 1 0 0 0,1-1 0 0 0,-1 1 0 0 0,1-1 0 0 0,-1 1 0 0 0,4 0 0 0 0,1 0 0 0 0,-4 0 10 0 0,0 0-1 0 0,0 0 0 0 0,1 1 1 0 0,-1-1-1 0 0,0 1 0 0 0,0-1 1 0 0,0 1-1 0 0,0 0 0 0 0,1 0 1 0 0,-1 1-1 0 0,-1-1 0 0 0,1 0 1 0 0,0 1-1 0 0,0 0 0 0 0,-1 0 1 0 0,1 0-1 0 0,-1 0 0 0 0,1 0 1 0 0,-1 0-1 0 0,0 1 0 0 0,3 3 1 0 0,11 9 1 0 0,-14-14-11 0 0,-1 0 0 0 0,1 1 0 0 0,-1-1 0 0 0,1 0 0 0 0,-1 1 0 0 0,1 0 0 0 0,-1-1 0 0 0,1 1 0 0 0,-1 0-1 0 0,0-1 1 0 0,0 1 0 0 0,0 0 0 0 0,1 2 0 0 0,3 34 19 0 0,-4-36-4 0 0,0 1 1 0 0,0-1-1 0 0,0 1 1 0 0,-1 0-1 0 0,1-1 0 0 0,-1 1 1 0 0,1 0-1 0 0,-1 0 1 0 0,0-1-1 0 0,0 1 0 0 0,-1 0 1 0 0,1-1-1 0 0,-1 1 1 0 0,1 0-1 0 0,-1-1 0 0 0,0 1 1 0 0,-1 3-1 0 0,1-3 2 0 0,0 1 1 0 0,0 0-1 0 0,1 0 0 0 0,-1 8 0 0 0,1-9-15 0 0,0 0 0 0 0,0 1 0 0 0,-1-1-1 0 0,1 0 1 0 0,-1 0 0 0 0,-1 6 0 0 0,-16 26 62 0 0,16-32-58 0 0,0-1 0 0 0,0 1 0 0 0,0-1 0 0 0,0 1 0 0 0,0-1 0 0 0,0 0 0 0 0,-1 0-1 0 0,1 0 1 0 0,-1 0 0 0 0,-2 1 0 0 0,4-3-4 0 0,1 1-1 0 0,0-1 1 0 0,0 0-1 0 0,-1 0 1 0 0,1 0-1 0 0,0 0 0 0 0,0 0 1 0 0,0 0-1 0 0,-1 0 1 0 0,1 0-1 0 0,0 0 1 0 0,0 0-1 0 0,0 0 1 0 0,-1 0-1 0 0,1 0 1 0 0,0 0-1 0 0,0-1 1 0 0,0 1-1 0 0,-1 0 1 0 0,1 0-1 0 0,0 0 0 0 0,0 0 1 0 0,0 0-1 0 0,-1 0 1 0 0,1 0-1 0 0,0-1 1 0 0,0 1-1 0 0,0 0 1 0 0,0 0-1 0 0,0 0 1 0 0,-1 0-1 0 0,1-1 1 0 0,0 1-1 0 0,0 0 0 0 0,0 0 1 0 0,0 0-1 0 0,0-1 1 0 0,0 1-1 0 0,0 0 1 0 0,0 0-1 0 0,0 0 1 0 0,0-1-1 0 0,0 1 1 0 0,0 0-1 0 0,-2-11-22 0 0,2 10 14 0 0,2-6-40 0 0,1 0 0 0 0,-1 1 0 0 0,1-1 0 0 0,1 0 0 0 0,-1 1 0 0 0,1 0 0 0 0,0 0 0 0 0,1 0 0 0 0,-1 0 0 0 0,1 1 0 0 0,10-9 0 0 0,-8 9 33 0 0,1 1 1 0 0,-1-1 0 0 0,1 1-1 0 0,0 1 1 0 0,0 0 0 0 0,1 0-1 0 0,13-3 1 0 0,-12 4 14 0 0,-1 0 1 0 0,1 1-1 0 0,0 0 1 0 0,0 0-1 0 0,0 1 1 0 0,-1 1-1 0 0,1 0 1 0 0,0 0-1 0 0,0 1 0 0 0,-1 0 1 0 0,1 0-1 0 0,-1 1 1 0 0,0 0-1 0 0,0 1 1 0 0,0 0-1 0 0,0 1 1 0 0,0 0-1 0 0,-1 0 1 0 0,0 0-1 0 0,0 1 0 0 0,-1 1 1 0 0,1-1-1 0 0,-1 1 1 0 0,-1 1-1 0 0,1-1 1 0 0,-1 1-1 0 0,-1 0 1 0 0,1 0-1 0 0,-1 1 1 0 0,-1-1-1 0 0,0 1 0 0 0,4 10 1 0 0,-6-9 24 0 0,0-1-1 0 0,-1 1 1 0 0,0 0 0 0 0,0 0 0 0 0,-1 0 0 0 0,-1-1-1 0 0,1 1 1 0 0,-5 18 0 0 0,3-20 3 0 0,0-1 0 0 0,-1 0 0 0 0,0 0 0 0 0,0 0 0 0 0,0 0 0 0 0,-8 10-1 0 0,-29 35 135 0 0,28-39-104 0 0,1-2 0 0 0,-28 21 0 0 0,6-6 14 0 0,15-11-33 0 0,0-1 1 0 0,-1-1-1 0 0,0-1 1 0 0,-1 0-1 0 0,0-2 1 0 0,-1 0-1 0 0,0-1 1 0 0,-1-2-1 0 0,0 0 1 0 0,0-1-1 0 0,0-1 1 0 0,-34 3-1 0 0,45-8-38 0 0,0 0-1 0 0,1 0 1 0 0,-1-1-1 0 0,-17-4 1 0 0,23 4-36 0 0,0 0-1 0 0,-1-1 1 0 0,1 0 0 0 0,0 0 0 0 0,0 0-1 0 0,0-1 1 0 0,0 1 0 0 0,1-1-1 0 0,-1 0 1 0 0,-5-6 0 0 0,8 7-40 0 0,0 0-1 0 0,0 0 1 0 0,1 0 0 0 0,-1 0-1 0 0,1 0 1 0 0,0 0 0 0 0,0-1-1 0 0,0 1 1 0 0,0 0 0 0 0,0-1-1 0 0,0 1 1 0 0,0-1 0 0 0,1 1-1 0 0,-1-1 1 0 0,1 0 0 0 0,0 1 0 0 0,0-1-1 0 0,0 1 1 0 0,0-1 0 0 0,0 0-1 0 0,1 1 1 0 0,-1-1 0 0 0,1 1-1 0 0,-1-1 1 0 0,1 1 0 0 0,0-1-1 0 0,0 1 1 0 0,0 0 0 0 0,2-3-1 0 0,3-5-520 0 0,0 1-1 0 0,0 1 0 0 0,1-1 0 0 0,0 1 1 0 0,14-13-1 0 0,51-54-8281 0 0,-46 48 6079 0 0,6 1 1726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5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143 199 11343 0 0,'-3'0'461'0'0,"0"1"83"0"0,-12 5-239 0 0,-6 0 1007 0 0,-11 5 586 0 0,30-10-1824 0 0,0 0 1 0 0,1 0-1 0 0,-1 0 1 0 0,0 0-1 0 0,1 1 1 0 0,-1-1-1 0 0,0 0 1 0 0,1 1-1 0 0,0-1 1 0 0,-1 1-1 0 0,1 0 1 0 0,0 0-1 0 0,-2 2 1 0 0,-8 18 87 0 0,7-16-125 0 0,1 1-1 0 0,0-1 1 0 0,0 1-1 0 0,1 0 1 0 0,-3 10-1 0 0,0 6-13 0 0,3-16-2 0 0,0 0 1 0 0,1 0-1 0 0,0 0 1 0 0,1 0 0 0 0,-1 9-1 0 0,3 9 64 0 0,-2-15-49 0 0,0 1-1 0 0,1 0 1 0 0,1-1 0 0 0,5 21 0 0 0,-2-14-36 0 0,-3-10 0 0 0,0 0 0 0 0,1-1 0 0 0,-1 1 0 0 0,1 0 0 0 0,1-1 0 0 0,-1 0 0 0 0,1 0 0 0 0,5 6 0 0 0,-5-6 0 0 0,1-1 0 0 0,0-1 0 0 0,0 1 0 0 0,0-1 0 0 0,0 1 0 0 0,1-1 0 0 0,6 3 0 0 0,-9-6 0 0 0,-1 0 0 0 0,1 0 0 0 0,0 0 0 0 0,0-1 0 0 0,0 1 0 0 0,0-1 0 0 0,0 1 0 0 0,1-1 0 0 0,-1 0 0 0 0,0 0 0 0 0,0-1 0 0 0,0 1 0 0 0,0-1 0 0 0,0 1 0 0 0,0-1 0 0 0,0 0 0 0 0,-1 0 0 0 0,6-3 0 0 0,-4 3 0 0 0,-1-1 0 0 0,1 0 0 0 0,-1 1 0 0 0,0-2 0 0 0,0 1 0 0 0,0 0 0 0 0,0-1 0 0 0,0 1 0 0 0,-1-1 0 0 0,1 0 0 0 0,-1 0 0 0 0,0 0 0 0 0,4-6 0 0 0,2-4-12 0 0,-3 5 48 0 0,-1 0 0 0 0,1 0 0 0 0,-1-1 0 0 0,0 0-1 0 0,-1 0 1 0 0,4-15 0 0 0,5-21 77 0 0,-8 34-78 0 0,0-1 0 0 0,2-19 0 0 0,-5 27-33 0 0,-1 0 0 0 0,0 0-1 0 0,0 0 1 0 0,0 0 0 0 0,0 0 0 0 0,-1 0-1 0 0,0 0 1 0 0,0 0 0 0 0,0 0 0 0 0,0 1 0 0 0,0-1-1 0 0,-3-4 1 0 0,-1-2 33 0 0,-1 1 1 0 0,0 0-1 0 0,0 0 0 0 0,-13-13 0 0 0,14 18-17 0 0,1 0-1 0 0,-1 0 1 0 0,0 0 0 0 0,0 0-1 0 0,0 1 1 0 0,0 0-1 0 0,-1 0 1 0 0,1 0 0 0 0,-9-2-1 0 0,9 4-16 0 0,1 0-1 0 0,-1 1 0 0 0,1 0 0 0 0,-1 0 1 0 0,1 0-1 0 0,-1 0 0 0 0,-4 2 1 0 0,-12 0-17 0 0,-9-3-148 0 0,28 0 83 0 0,-2 7-408 0 0,3-5 370 0 0,9-3 125 0 0,-7 2-2 0 0,7-3-47 0 0,0-1 0 0 0,-1 0-1 0 0,1 0 1 0 0,0-1 0 0 0,-1 1-1 0 0,0-2 1 0 0,9-8 0 0 0,-11 10 37 0 0,15-18-10 0 0,-17 18 10 0 0,0 0 0 0 0,0 0-1 0 0,0 0 1 0 0,1 1 0 0 0,4-4 0 0 0,17-9 100 0 0,49-22 0 0 0,-72 37-81 0 0,-1 0 1 0 0,1 0 0 0 0,0 1-1 0 0,0-1 1 0 0,0 1-1 0 0,-1-1 1 0 0,1 1-1 0 0,0 0 1 0 0,0 0-1 0 0,0 0 1 0 0,3 0 0 0 0,10 4 0 0 0,-11-3 7 0 0,-1 1-1 0 0,0-1 1 0 0,0 1 0 0 0,0 0-1 0 0,0 0 1 0 0,0 0 0 0 0,-1 0-1 0 0,1 1 1 0 0,-1-1 0 0 0,1 1-1 0 0,-1 0 1 0 0,0-1-1 0 0,0 1 1 0 0,0 0 0 0 0,0 0-1 0 0,-1 0 1 0 0,1 0 0 0 0,1 6-1 0 0,8 15 151 0 0,-9-21-158 0 0,0-1-1 0 0,-1 1 1 0 0,1 0-1 0 0,-1 0 1 0 0,0 0-1 0 0,0 0 1 0 0,0 0-1 0 0,0 0 1 0 0,0 4-1 0 0,-1 9 34 0 0,0-12-34 0 0,0 0 1 0 0,0 0-1 0 0,0-1 0 0 0,0 1 1 0 0,1 0-1 0 0,1 6 0 0 0,5 5 2 0 0,-6-11-14 0 0,1-1-1 0 0,-1 1 1 0 0,1-1 0 0 0,-1 1 0 0 0,0-1 0 0 0,-1 1-1 0 0,2 4 1 0 0,-2 15 15 0 0,0-13-3 0 0,1-1 1 0 0,-1 1-1 0 0,4 13 0 0 0,-3-1-12 0 0,-1-20 0 0 0,-1 0 0 0 0,1 0 0 0 0,0 1 0 0 0,0-1 0 0 0,1 0 0 0 0,-1 0 0 0 0,0 0 0 0 0,1 0 0 0 0,-1 0 0 0 0,2 4 0 0 0,4 4 0 0 0,-5-8 0 0 0,1 0 0 0 0,-1 0 0 0 0,0 0 0 0 0,0 1 0 0 0,0-1 0 0 0,0 0 0 0 0,-1 1 0 0 0,1-1 0 0 0,0 5 0 0 0,-1-5 1 0 0,0 3 1 0 0,12 5-19 0 0,-11-9 11 0 0,0-1 1 0 0,0 1-1 0 0,0-1 1 0 0,0 0-1 0 0,0 1 0 0 0,1-1 1 0 0,-1 0-1 0 0,0 0 1 0 0,0 1-1 0 0,0-1 1 0 0,0 0-1 0 0,0 0 1 0 0,1 0-1 0 0,-1 0 1 0 0,0-1-1 0 0,0 1 1 0 0,0 0-1 0 0,0 0 1 0 0,0-1-1 0 0,0 1 1 0 0,1-1-1 0 0,-1 1 1 0 0,0-1-1 0 0,0 1 1 0 0,1-2-1 0 0,3-1-15 0 0,0-1 0 0 0,0 0 0 0 0,6-6 0 0 0,-5 4 15 0 0,-4 4 5 0 0,0 0 1 0 0,0 0-1 0 0,0-1 0 0 0,0 1 0 0 0,-1-1 1 0 0,1 1-1 0 0,1-5 0 0 0,9-14-46 0 0,-7 15 35 0 0,-1 0 0 0 0,1 0-1 0 0,-1-1 1 0 0,0 1 0 0 0,-1-1 0 0 0,5-11 0 0 0,-4 6-40 0 0,2 0 0 0 0,8-15 0 0 0,11-20-150 0 0,-10 9 103 0 0,15-38 94 0 0,-24 59 5 0 0,1 1 0 0 0,13-26 0 0 0,-15 33 0 0 0,27-31 144 0 0,-31 39 8 0 0,0 1-64 0 0,2 2-65 0 0,0 0 0 0 0,-1 0 0 0 0,1 1 0 0 0,0-1 1 0 0,-1 0-1 0 0,1 1 0 0 0,-1 0 0 0 0,0-1 0 0 0,0 1 0 0 0,0 0 0 0 0,0 0 0 0 0,-1 0 0 0 0,1 0 0 0 0,-1 0 0 0 0,0 1 0 0 0,2 5 0 0 0,19 46 49 0 0,-14-32 42 0 0,0 1 0 0 0,2-2-1 0 0,14 26 1 0 0,-15-32-111 0 0,1-1 1 0 0,0-1-1 0 0,1 1 1 0 0,18 17-1 0 0,-21-25-3 0 0,3-2 0 0 0,-10-5-19 0 0,0 0-1 0 0,1 0 0 0 0,-1 0 1 0 0,1 0-1 0 0,-1-1 0 0 0,1 1 1 0 0,-1 0-1 0 0,0-1 0 0 0,1 1 1 0 0,-1-1-1 0 0,0 1 0 0 0,1-1 1 0 0,-1 1-1 0 0,0-1 0 0 0,0 0 1 0 0,0 0-1 0 0,1 0 0 0 0,-1 0 1 0 0,0 0-1 0 0,0 0 0 0 0,1-1 1 0 0,17-28-804 0 0,-15 25 613 0 0,-3 3 98 0 0,0-1 1 0 0,0 1-1 0 0,0-1 0 0 0,-1 1 1 0 0,1-1-1 0 0,-1 1 1 0 0,1-6-1 0 0,0 5-33 0 0,-1 1 0 0 0,0-1-1 0 0,1 0 1 0 0,0 1 0 0 0,-1-1 0 0 0,1 1-1 0 0,2-6 1 0 0,3-1-782 0 0,-4 7 485 0 0,0-1-1 0 0,0 0 1 0 0,-1 0 0 0 0,1 0 0 0 0,-1 0 0 0 0,0 0 0 0 0,0 0 0 0 0,1-5 0 0 0,0-8-1560 0 0,-2 11 1427 0 0,0 1 0 0 0,1-1 0 0 0,-1 1 0 0 0,1-1 0 0 0,2-4 0 0 0,3-7-515 0 0,-3 10 788 0 0,-1 1 0 0 0,0-1 1 0 0,0 0-1 0 0,1-6 0 0 0,-1-5-285 0 0,-1 11 347 0 0,-1 0-1 0 0,1 1 1 0 0,0-1-1 0 0,3-8 1 0 0,8-11-78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5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13103 0 0,'0'0'1006'0'0,"-1"2"-658"0"0,0-1-313 0 0,1 0 1 0 0,-1 0 0 0 0,1 1 0 0 0,0-1-1 0 0,-1 1 1 0 0,1-1 0 0 0,0 0 0 0 0,0 1-1 0 0,0-1 1 0 0,0 0 0 0 0,0 1 0 0 0,1 2-1 0 0,-1 15 685 0 0,-2-7-354 0 0,0-1 0 0 0,1 1 1 0 0,0 22-1 0 0,-2 7-105 0 0,2-34-214 0 0,0 1 0 0 0,1 0 1 0 0,0 0-1 0 0,0 8 0 0 0,13 79 181 0 0,-11-87-218 0 0,-1 0 0 0 0,1-1-1 0 0,0 0 1 0 0,5 10-1 0 0,-4-10-5 0 0,-1 0-1 0 0,1 1 0 0 0,-1-1 0 0 0,1 9 0 0 0,-1 3-3 0 0,-2-12 0 0 0,0-1 0 0 0,1 0 0 0 0,0 0 0 0 0,1 0 0 0 0,-1 0 0 0 0,1 0 0 0 0,3 8 0 0 0,3 12-82 0 0,-7-23 54 0 0,-1 1 1 0 0,1-1-1 0 0,0 1 0 0 0,1-1 1 0 0,-1 0-1 0 0,3 5 0 0 0,-3-6-134 0 0,4-2-463 0 0,-5 0 591 0 0,1 0-1 0 0,-1 0 1 0 0,0 0-1 0 0,0 0 1 0 0,0 0-1 0 0,0 0 1 0 0,1 0-1 0 0,-1 0 0 0 0,0 0 1 0 0,0 0-1 0 0,0 0 1 0 0,0 0-1 0 0,0 0 1 0 0,1 0-1 0 0,-1 0 1 0 0,0 0-1 0 0,0 0 1 0 0,0 0-1 0 0,0 0 0 0 0,0 0 1 0 0,1-1-1 0 0,-1 1 1 0 0,0 0-1 0 0,0 0 1 0 0,0 0-1 0 0,0 0 1 0 0,0 0-1 0 0,0 0 0 0 0,0 0 1 0 0,0-1-1 0 0,1 1 1 0 0,-1 0-1 0 0,0 0 1 0 0,0 0-1 0 0,0 0 1 0 0,0 0-1 0 0,0-1 0 0 0,0 1 1 0 0,3-4-68 0 0,-2 2-151 0 0,0 0 0 0 0,0 1 0 0 0,1-1 0 0 0,-1 0 0 0 0,0 0 0 0 0,-1 0 0 0 0,1-1 0 0 0,0 1 0 0 0,0 0 0 0 0,-1 0 0 0 0,1 0 0 0 0,-1 0 0 0 0,0-1 0 0 0,0 1 0 0 0,0 0 0 0 0,0 0 0 0 0,-1-4 0 0 0,1 2-145 0 0,0 1 0 0 0,1-1 1 0 0,-1 0-1 0 0,1 1 0 0 0,0-5 1 0 0,0 5 90 0 0,0 0 1 0 0,0 0-1 0 0,-1 0 0 0 0,0 0 1 0 0,0 1-1 0 0,1-1 1 0 0,-2 0-1 0 0,1 0 0 0 0,0 0 1 0 0,-1-3-1 0 0,-5-11-1168 0 0,-3-13-938 0 0,7 7 1718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5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3 293 13103 0 0,'0'0'1006'0'0,"2"0"-658"0"0,2-1-261 0 0,0 0 0 0 0,1 0 0 0 0,-1 0 0 0 0,0 0 0 0 0,0-1 1 0 0,0 1-1 0 0,0-1 0 0 0,-1 0 0 0 0,1 0 0 0 0,5-4 0 0 0,-4 3 18 0 0,0-1 0 0 0,1 2 0 0 0,-1-1 0 0 0,1 0 0 0 0,8-1 0 0 0,12-7 185 0 0,90-51 398 0 0,-35 11-610 0 0,-14 9-60 0 0,-41 26-19 0 0,-17 10-48 0 0,0 0 0 0 0,0 1 0 0 0,0 1 1 0 0,11-5-1 0 0,-4 5-336 0 0,-6 1-391 0 0,0-1-1 0 0,-1 1 1 0 0,14-8-1 0 0,2 0-3112 0 0,-25 5-715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6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11375 0 0,'0'0'2484'0'0,"1"2"-1792"0"0,6 12-167 0 0,-1 1 0 0 0,8 24 0 0 0,3 10-310 0 0,71 200-103 0 0,-43-84 746 0 0,-40-145-879 0 0,-2 0 0 0 0,3 36 0 0 0,-5-49 20 0 0,-3 14 1 0 0,1-18 0 0 0,1 0 0 0 0,-1-1 0 0 0,1 1 0 0 0,0 0 0 0 0,0-1 0 0 0,0 1 0 0 0,1 5 0 0 0,2 3 0 0 0,-5-5-81 0 0,2-6 43 0 0,0 1-1 0 0,-1-1 1 0 0,1 0 0 0 0,0 0-1 0 0,-1 0 1 0 0,1 0 0 0 0,-1 0 0 0 0,1 0-1 0 0,0 0 1 0 0,-1 0 0 0 0,1 0-1 0 0,0 0 1 0 0,-1 0 0 0 0,1 0-1 0 0,0 0 1 0 0,-1 0 0 0 0,1 0 0 0 0,0 0-1 0 0,-1 0 1 0 0,1-1 0 0 0,0 1-1 0 0,-1 0 1 0 0,1 0 0 0 0,0 0-1 0 0,-1-1 1 0 0,1 1 0 0 0,0 0 0 0 0,-1-1-1 0 0,-6-5-337 0 0,6 5 243 0 0,0 0 0 0 0,1-1-1 0 0,-1 1 1 0 0,1-1 0 0 0,-1 1-1 0 0,1-1 1 0 0,-1 1 0 0 0,1-1-1 0 0,0 1 1 0 0,0-1 0 0 0,0 1 0 0 0,0-1-1 0 0,0 1 1 0 0,0-1 0 0 0,1-2-1 0 0,-1 2-159 0 0,0-1 0 0 0,0 1 0 0 0,0-1 0 0 0,0 1 0 0 0,0-1 0 0 0,-1-3 0 0 0,-4-7-853 0 0,4 9 750 0 0,-1 0 1 0 0,1 0-1 0 0,0 0 0 0 0,0 0 0 0 0,0 0 0 0 0,0-5 0 0 0,-1-76-4719 0 0,4 52 3673 0 0,6-4 884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01:49:12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126 134 4255 0 0,'0'0'1091'0'0,"-12"-2"2586"0"0,-22 1-718 0 0,32 1-2136 0 0,-8 2 160 0 0,8-2-786 0 0,0 0 0 0 0,0 0-1 0 0,0 0 1 0 0,0 1 0 0 0,1-1 0 0 0,-1 1 0 0 0,0 0-1 0 0,-3 0 1 0 0,-14 1 1570 0 0,4-8-1242 0 0,13 5-422 0 0,2 2-95 0 0,-1-1-1 0 0,1 0 1 0 0,0 0 0 0 0,-1 0-1 0 0,1-1 1 0 0,-1 1 0 0 0,1 0-1 0 0,-1 0 1 0 0,1 0 0 0 0,-1 0 0 0 0,1 0-1 0 0,0 0 1 0 0,-1-1 0 0 0,1 1-1 0 0,0 0 1 0 0,-1 0 0 0 0,1-1-1 0 0,-1 1 1 0 0,1 0 0 0 0,0-1-1 0 0,-1 1 1 0 0,1 0 0 0 0,0-1 0 0 0,0 1-1 0 0,-1 0 1 0 0,1-1 0 0 0,0 1-1 0 0,0 0 1 0 0,0-1 0 0 0,-1 1-1 0 0,1-1 1 0 0,0 1 0 0 0,0-1-1 0 0,0 0 1 0 0,1-16 12 0 0,-1 11-16 0 0,-1-6-4 0 0,3 9 0 0 0,7-12 0 0 0,-7 11 17 0 0,0 0 0 0 0,0 1 0 0 0,0-1 0 0 0,0 0 0 0 0,1 1 0 0 0,-1 0 0 0 0,1-1 0 0 0,0 1 0 0 0,0 0 0 0 0,0 0 0 0 0,0 1 0 0 0,1-1 0 0 0,-1 1 0 0 0,1-1 0 0 0,0 1 0 0 0,7-3 0 0 0,-1 2 3 0 0,0 0-1 0 0,1 0 0 0 0,-1 1 1 0 0,1 1-1 0 0,19-1 1 0 0,-2 2-18 0 0,0 2 0 0 0,0 0 0 0 0,0 2 0 0 0,54 15 0 0 0,-63-12 22 0 0,30 14-1 0 0,-21-8 28 0 0,-14-5 47 0 0,0 0 0 0 0,23 17 1 0 0,-15-9-84 0 0,-12-7 1 0 0,-1-1 0 0 0,0 1 0 0 0,-1 0 0 0 0,0 1 0 0 0,7 11 0 0 0,-1-3 39 0 0,-8-10-24 0 0,-2 0 0 0 0,1 1 0 0 0,-1-1 0 0 0,-1 1 0 0 0,1 0 0 0 0,1 10 0 0 0,7 16 99 0 0,-9-27-84 0 0,-1 0-1 0 0,0 1 1 0 0,2 11 0 0 0,3 18 87 0 0,-5-33-123 0 0,0 1 0 0 0,0-1 0 0 0,-1 1 0 0 0,1 0 0 0 0,-1 0 0 0 0,-1-1 0 0 0,1 1 1 0 0,-1 0-1 0 0,-1 12 0 0 0,-1 9 39 0 0,3-22-48 0 0,-1-1-1 0 0,-1 0 1 0 0,1 0-1 0 0,-1 1 1 0 0,1-1-1 0 0,-1 0 1 0 0,-3 8-1 0 0,1-2 11 0 0,2-8 17 0 0,1-1-25 0 0,0-1-1 0 0,-1 1 0 0 0,1 0 0 0 0,0-1 0 0 0,-1 1 1 0 0,1 0-1 0 0,0-1 0 0 0,-1 1 0 0 0,1-1 1 0 0,-1 1-1 0 0,1-1 0 0 0,-1 1 0 0 0,1-1 0 0 0,-1 1 1 0 0,1-1-1 0 0,-1 1 0 0 0,0-1 0 0 0,1 0 1 0 0,-1 1-1 0 0,1-1 0 0 0,-1 0 0 0 0,0 0 0 0 0,1 1 1 0 0,-1-1-1 0 0,0 0 0 0 0,0 0 0 0 0,0 0 1 0 0,0 1-137 0 0,3-10-383 0 0,1 5 394 0 0,-2 3 68 0 0,-1 0 0 0 0,1 0 0 0 0,-1 0 1 0 0,1 0-1 0 0,-1 0 0 0 0,0 1 0 0 0,1-1 0 0 0,-1 0 1 0 0,0 0-1 0 0,0 0 0 0 0,1 0 0 0 0,-1 0 1 0 0,0 0-1 0 0,0 0 0 0 0,0 0 0 0 0,0 0 1 0 0,0 0-1 0 0,-1 0 0 0 0,1-2 0 0 0,0 1-56 0 0,0 0 0 0 0,0 0 0 0 0,1 0-1 0 0,-1 0 1 0 0,1 0 0 0 0,-1 0 0 0 0,1 0-1 0 0,0 0 1 0 0,0 1 0 0 0,0-1 0 0 0,0 0-1 0 0,2-3 1 0 0,6-11-995 0 0,-7 10 759 0 0,-1 4-90 0 0,0 1 0 0 0,0-1 0 0 0,0 0 0 0 0,0 0 0 0 0,-1 1 0 0 0,1-1 0 0 0,-1 0 0 0 0,1 0 0 0 0,-1 0 0 0 0,0 0 0 0 0,0 0 0 0 0,0 1 0 0 0,0-1-1 0 0,0 0 1 0 0,0 0 0 0 0,0 0 0 0 0,-1 0 0 0 0,1 0 0 0 0,-1 0 0 0 0,1 1 0 0 0,-1-1 0 0 0,0 0 0 0 0,-1-2 0 0 0,-3-6-2685 0 0,2 0 1920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6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12295 0 0,'2'4'192'0'0,"-1"1"1"0"0,1 0-1 0 0,-1-1 0 0 0,0 1 0 0 0,0 0 0 0 0,0 9 0 0 0,4 17-171 0 0,16 64 833 0 0,1 4-174 0 0,-6-36-356 0 0,16 50 243 0 0,17 62 245 0 0,-25-80-505 0 0,-14-43-226 0 0,-3-12 27 0 0,-5-35-85 0 0,-2-4-18 0 0,1 1 1 0 0,-1-1-1 0 0,0 1 1 0 0,1-1-1 0 0,-1 0 1 0 0,0 1-1 0 0,0-1 1 0 0,0 1-1 0 0,0-1 1 0 0,0 1-1 0 0,0-1 1 0 0,-1 1-1 0 0,0 2 1 0 0,-15-15-457 0 0,8 1-931 0 0,0 0-1 0 0,1 0 0 0 0,-11-19 1 0 0,16 26 781 0 0,0 0 1 0 0,0 0-1 0 0,0 0 0 0 0,-1 1 1 0 0,1-1-1 0 0,-1 1 1 0 0,-4-4-1 0 0,-11-10-2117 0 0,6 3 1348 0 0,-24-21-1 0 0,18 18 763 0 0,3 2 382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6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4 379 7919 0 0,'4'1'573'0'0,"0"-1"-1"0"0,0 0 1 0 0,0-1-1 0 0,0 1 0 0 0,0-1 1 0 0,0 0-1 0 0,0 0 0 0 0,0 0 1 0 0,-1 0-1 0 0,1 0 1 0 0,3-3-1 0 0,5-2-142 0 0,-2 0 0 0 0,15-10 0 0 0,-13 9-281 0 0,0 0 0 0 0,1 0 0 0 0,15-5 0 0 0,17-9 160 0 0,33-18-162 0 0,51-29-22 0 0,-96 49-1901 0 0,0-3-1 0 0,58-48 1 0 0,-86 64 254 0 0,1 0 1 0 0,-2 1-1 0 0,8-12 0 0 0,3-4-2548 0 0,-3 7 2860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7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1 10967 0 0,'0'0'846'0'0,"4"8"272"0"0,-4-7-1050 0 0,0-1 0 0 0,0 1 0 0 0,0 0 0 0 0,0-1 0 0 0,0 1 0 0 0,0 0 0 0 0,0-1 0 0 0,0 1 0 0 0,-1-1 0 0 0,1 1 0 0 0,0 0 0 0 0,0-1 0 0 0,-1 1 0 0 0,1-1 0 0 0,0 1-1 0 0,-1 0 1 0 0,1-1 0 0 0,0 1 0 0 0,-1-1 0 0 0,1 0 0 0 0,-2 2 0 0 0,2-2 13 0 0,-1 1 0 0 0,1-1 0 0 0,-1 1 0 0 0,0 0 0 0 0,1-1 0 0 0,-1 1 0 0 0,1 0 0 0 0,0 0 0 0 0,-1-1 0 0 0,1 1 1 0 0,0 0-1 0 0,-1 0 0 0 0,1 1 0 0 0,0 0-1 0 0,0 1 0 0 0,0-1 1 0 0,-1 0-1 0 0,1 0 1 0 0,-1 0-1 0 0,1 0 1 0 0,-1 1-1 0 0,1-1 1 0 0,-1 0-1 0 0,0 0 0 0 0,0 0 1 0 0,0-1-1 0 0,0 1 1 0 0,-3 4-1 0 0,1-3-30 0 0,1 0-1 0 0,1 1 1 0 0,-1-1-1 0 0,0 1 1 0 0,1-1 0 0 0,0 1-1 0 0,0 0 1 0 0,-1 5-1 0 0,-3 34 3 0 0,2-11 34 0 0,-8 17 83 0 0,7-39-143 0 0,2 1 0 0 0,-1-1 0 0 0,1 0 1 0 0,1 1-1 0 0,0-1 0 0 0,0 13 0 0 0,2-12-26 0 0,-2 0 0 0 0,-1 11-1 0 0,1-13 5 0 0,0 0 0 0 0,1 0-1 0 0,0 0 1 0 0,2 12 0 0 0,-1-4 69 0 0,-1-14-57 0 0,0 0 0 0 0,0 0 0 0 0,1 0 1 0 0,-1 0-1 0 0,1 0 0 0 0,0 0 0 0 0,-1 0 0 0 0,1 0 0 0 0,0-1 0 0 0,1 1 0 0 0,1 4 0 0 0,6 5 32 0 0,-5-8-23 0 0,-1 0-1 0 0,0 0 1 0 0,-1 0 0 0 0,1 1 0 0 0,2 6-1 0 0,-4-9-15 0 0,1 0-1 0 0,-1 0 1 0 0,1 0 0 0 0,-1-1-1 0 0,1 1 1 0 0,0 0-1 0 0,0-1 1 0 0,-1 1 0 0 0,1-1-1 0 0,0 1 1 0 0,0-1 0 0 0,0 0-1 0 0,1 0 1 0 0,-1 0-1 0 0,0 0 1 0 0,0 0 0 0 0,1-1-1 0 0,-1 1 1 0 0,3 0-1 0 0,4 0 24 0 0,0 1 0 0 0,0-1-1 0 0,17-1 1 0 0,-16-1-18 0 0,1 0-1 0 0,-1-1 1 0 0,0 0-1 0 0,0-1 1 0 0,0 0 0 0 0,0-1-1 0 0,0 0 1 0 0,-1 0 0 0 0,0-1-1 0 0,17-12 1 0 0,-3 0-114 0 0,-1-1-1 0 0,34-37 1 0 0,-48 45-207 0 0,0 0 0 0 0,7-12 0 0 0,-1 1-1353 0 0,-13 19 1143 0 0,1-2 1 0 0,0 1-1 0 0,-1 0 0 0 0,0 0 1 0 0,1 0-1 0 0,-1-1 0 0 0,-1 1 1 0 0,1 0-1 0 0,0-1 0 0 0,-1 1 1 0 0,0-1-1 0 0,0 1 0 0 0,0-1 1 0 0,0 1-1 0 0,0 0 0 0 0,-1-1 1 0 0,1 1-1 0 0,-1-1 0 0 0,0 1 1 0 0,0 0-1 0 0,0-1 0 0 0,-1 1 1 0 0,-2-6-1 0 0,-3-2-1542 0 0,5-1 1263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7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8 297 12031 0 0,'0'0'930'0'0,"2"0"-608"0"0,6-2-37 0 0,0 0 0 0 0,1 0 0 0 0,-1-1 0 0 0,0 0 0 0 0,9-5 0 0 0,41-25 1295 0 0,-9 4-1050 0 0,-18 14-500 0 0,-5 2 10 0 0,-1 0 1 0 0,38-28 0 0 0,-21 14-2348 0 0,-29 20-472 0 0,22-17 1 0 0,-31 21 2369 0 0,-1 0 1 0 0,0 0 0 0 0,0 0 0 0 0,0 0 0 0 0,-1-1 0 0 0,1 1-1 0 0,-1-1 1 0 0,0 0 0 0 0,1 1 0 0 0,2-9 0 0 0,-1-3-2724 0 0,1 0 1922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8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14335 0 0,'1'1'1110'0'0,"4"13"-864"0"0,-1 0 1 0 0,1 0 0 0 0,-2 0 0 0 0,0 0 0 0 0,1 21 0 0 0,2 8 21 0 0,8 34-147 0 0,21 146 203 0 0,-31-204-320 0 0,1 14 127 0 0,-5-31-125 0 0,0-1 0 0 0,0 1 0 0 0,0 0 0 0 0,-1-1 1 0 0,1 1-1 0 0,0-1 0 0 0,-1 1 0 0 0,1 0 1 0 0,-1-1-1 0 0,1 1 0 0 0,-1-1 0 0 0,0 1 0 0 0,1-1 1 0 0,-1 0-1 0 0,0 1 0 0 0,-2 1 0 0 0,3-2-98 0 0,-8-10-344 0 0,4 2 302 0 0,1 1-1 0 0,0-1 0 0 0,1 0 0 0 0,-3-13 1 0 0,0 5-89 0 0,1-3-148 0 0,-4-34 0 0 0,4 27 169 0 0,2 4 7 0 0,1-31 0 0 0,1 15 81 0 0,1 27 98 0 0,0-1 0 0 0,0 1 0 0 0,1 0 0 0 0,4-13 0 0 0,1-8 16 0 0,6-16 95 0 0,-4 22 58 0 0,-8 22-121 0 0,0 0-1 0 0,0 0 1 0 0,1 0 0 0 0,0 0-1 0 0,0 0 1 0 0,3-4-1 0 0,-2 4 28 0 0,-1 0-1 0 0,0 0 0 0 0,0-1 0 0 0,4-6 0 0 0,-6 9-28 0 0,1-1-1 0 0,0 0 1 0 0,0 1-1 0 0,0-1 0 0 0,0 1 1 0 0,1-1-1 0 0,-1 1 1 0 0,0 0-1 0 0,1-1 0 0 0,-1 1 1 0 0,0 0-1 0 0,1 0 1 0 0,0 0-1 0 0,-1 0 1 0 0,1 0-1 0 0,-1 0 0 0 0,1 1 1 0 0,0-1-1 0 0,0 1 1 0 0,0-1-1 0 0,-1 1 0 0 0,1-1 1 0 0,0 1-1 0 0,0 0 1 0 0,0 0-1 0 0,0 0 1 0 0,-1 0-1 0 0,1 0 0 0 0,0 0 1 0 0,3 2-1 0 0,-3-2 43 0 0,0 1 3 0 0,2 2-58 0 0,-1-1 0 0 0,0 0 0 0 0,0 1 0 0 0,0 0 1 0 0,-1-1-1 0 0,1 1 0 0 0,-1 1 0 0 0,1-1 0 0 0,-1 0 0 0 0,0 0 0 0 0,0 1 1 0 0,0-1-1 0 0,-1 1 0 0 0,1 0 0 0 0,-1-1 0 0 0,0 1 0 0 0,0 0 0 0 0,0 0 1 0 0,0 0-1 0 0,-1 7 0 0 0,2 4 24 0 0,-2-11-40 0 0,1 1 1 0 0,-1-1-1 0 0,0 1 0 0 0,0-1 1 0 0,-1 0-1 0 0,1 1 0 0 0,-1-1 1 0 0,-1 5-1 0 0,1-6-1 0 0,1 0 0 0 0,-1 0 0 0 0,1 0 0 0 0,0-1 0 0 0,0 7 0 0 0,0-7 0 0 0,0 1 0 0 0,0-1 0 0 0,0 1 0 0 0,0-1 0 0 0,0 1 0 0 0,-1-1 0 0 0,1 1 0 0 0,-2 3 0 0 0,-4 5 8 0 0,5-8-3 0 0,0-1-1 0 0,0 0 0 0 0,-1 1 1 0 0,1-1-1 0 0,1 1 0 0 0,-1 0 1 0 0,0-1-1 0 0,1 1 0 0 0,-1 0 0 0 0,1-1 1 0 0,0 1-1 0 0,0 4 0 0 0,1 58 60 0 0,0-45-64 0 0,-1-17 0 0 0,0-1 0 0 0,0 0 0 0 0,0 1 0 0 0,1-1 0 0 0,-1 0 0 0 0,0 1 0 0 0,1-1 0 0 0,0 0 0 0 0,-1 0 0 0 0,1 1 0 0 0,0-1 0 0 0,0 0 0 0 0,0 0 0 0 0,0 0 0 0 0,3 3 0 0 0,-2-2 0 0 0,0-1 0 0 0,-1 1 0 0 0,1-1 0 0 0,-1 1 0 0 0,2 6 0 0 0,-2-7 0 0 0,-1-1 0 0 0,1 1 0 0 0,-1 0 0 0 0,1-1 0 0 0,0 1 0 0 0,0-1 0 0 0,0 1 0 0 0,0-1 0 0 0,0 1 0 0 0,0-1 0 0 0,0 0 0 0 0,0 1 0 0 0,1-1 0 0 0,-1 0 0 0 0,0 0 0 0 0,1 0 0 0 0,-1 0 0 0 0,3 1 0 0 0,1 1-2 0 0,12 4-37 0 0,22-1 8 0 0,-28-5 37 0 0,-1-1-1 0 0,1-1 0 0 0,0 0 1 0 0,-1 0-1 0 0,1-1 0 0 0,-1-1 1 0 0,0 1-1 0 0,0-2 0 0 0,0 1 1 0 0,0-1-1 0 0,11-7 0 0 0,67-45 43 0 0,-16 10-2333 0 0,-60 33-7890 0 0,-11 12 9273 0 0,2-4 0 0 0,0-10-647 0 0,-2 7 762 0 0,2 1 483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8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1 11311 0 0,'0'0'4163'0'0,"-3"8"-3711"0"0,-14 43-75 0 0,8-22-217 0 0,1-1 56 0 0,-34 87 240 0 0,40-105-413 0 0,0 0 0 0 0,1 0 1 0 0,0 0-1 0 0,1 0 0 0 0,0 0 0 0 0,1 12 0 0 0,0 0 47 0 0,0-14-78 0 0,0 1 0 0 0,1 0 0 0 0,-1 0 0 0 0,1-1 0 0 0,1 1 0 0 0,0-1 0 0 0,0 0 0 0 0,1 0 0 0 0,0 0 0 0 0,0 0 0 0 0,1 0 0 0 0,0-1 0 0 0,0 0 0 0 0,1 0 0 0 0,0-1 0 0 0,0 1 0 0 0,10 7 0 0 0,-12-12-14 0 0,-1 0 0 0 0,1 0 0 0 0,0 0 0 0 0,-1-1 0 0 0,1 1-1 0 0,0-1 1 0 0,0 0 0 0 0,0 0 0 0 0,0-1 0 0 0,0 1 0 0 0,0-1 0 0 0,0 0 0 0 0,0 0-1 0 0,0 0 1 0 0,0-1 0 0 0,0 1 0 0 0,0-1 0 0 0,0 0 0 0 0,0 0 0 0 0,0 0-1 0 0,-1-1 1 0 0,1 1 0 0 0,0-1 0 0 0,-1 0 0 0 0,1 0 0 0 0,-1 0 0 0 0,0-1 0 0 0,0 1-1 0 0,5-5 1 0 0,7-11 5 0 0,16-28 1 0 0,-6 9-124 0 0,-20 29 37 0 0,-1 1-1 0 0,0-1 1 0 0,4-10-1 0 0,5-12-1219 0 0,-11 28 987 0 0,-1-1 0 0 0,0 0 0 0 0,0 1 0 0 0,0-1 1 0 0,-1 0-1 0 0,1 0 0 0 0,0 0 0 0 0,-1 0 0 0 0,0-5 0 0 0,0 4-570 0 0,0-1-1 0 0,-1 1 0 0 0,0 0 1 0 0,0 0-1 0 0,0-1 0 0 0,0 1 1 0 0,0 0-1 0 0,-1 0 0 0 0,-3-6 0 0 0,-1-3-1554 0 0,3 2 1498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8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3 437 12439 0 0,'0'0'958'0'0,"2"0"-548"0"0,3 0-122 0 0,1-1 0 0 0,0 0 0 0 0,0 0 0 0 0,-1 0 0 0 0,1-1 0 0 0,-1 0 0 0 0,1 0 0 0 0,-1 0 0 0 0,9-5 0 0 0,6-6 87 0 0,20-16 1 0 0,-2 2-139 0 0,-11 8-253 0 0,29-28-1 0 0,-34 29-115 0 0,-13 10 233 0 0,0 1-651 0 0,0-1 0 0 0,7-9 0 0 0,-14 15 214 0 0,0 0 0 0 0,-1 0-1 0 0,1-1 1 0 0,0 1 0 0 0,-1-1-1 0 0,0 1 1 0 0,1-1 0 0 0,-1 1-1 0 0,0-1 1 0 0,-1 0 0 0 0,1 0-1 0 0,0 0 1 0 0,0-3 0 0 0,-3-66-6380 0 0,0 0 3338 0 0,8 31 2698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1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3412 3023 0 0,'0'0'1352'0'0,"-2"1"-1274"0"0,-16 3 180 0 0,11-1-238 0 0,6-2 331 0 0,-3-2-1846 0 0,4 0 1433 0 0,0 1 62 0 0,0 0-1 0 0,0 0 1 0 0,0 0-1 0 0,0 0 1 0 0,0 0-1 0 0,0 0 1 0 0,0 0-1 0 0,0 0 1 0 0,-1 0-1 0 0,1 0 1 0 0,0 0-1 0 0,0 0 1 0 0,0 0-1 0 0,0 0 1 0 0,0 0-1 0 0,0 0 1 0 0,0 0-1 0 0,0 0 1 0 0,0 0-1 0 0,0 0 1 0 0,0 0-1 0 0,0 0 1 0 0,0 0-1 0 0,0 0 1 0 0,0 0-1 0 0,0 0 1 0 0,-1 0-1 0 0,1 0 1 0 0,0 0-1 0 0,0 0 1 0 0,0 0-1 0 0,0 0 1 0 0,0 0-1 0 0,0 0 1 0 0,0 0-1 0 0,0 0 1 0 0,0-1-1 0 0,0 1 1 0 0,0 0-1 0 0,0 0 1 0 0,0 0-1 0 0,0 0 1 0 0,0 0-1 0 0,0 0 1 0 0,0 0-1 0 0,0 0 1 0 0,0 0-1 0 0,0 0 1 0 0,0 0-1 0 0,0 0 1 0 0,0 0 0 0 0,0 0-1 0 0,0 0 1 0 0,0-1-1 0 0,0 1 1 0 0,0 0-1 0 0,0 0 1 0 0,0 0-1 0 0,0 0 1 0 0,0 0-1 0 0,0 0 1 0 0,0 0-1 0 0,0 0 1 0 0,0 0-1 0 0,1 0 1 0 0,-27 5 13119 0 0,29-5-12303 0 0,-1 0-1615 0 0,-2-19 1601 0 0,0 15-797 0 0,0-4 94 0 0,0 0 1 0 0,0-1-1 0 0,1 1 0 0 0,0 0 0 0 0,4-15 0 0 0,-4 20-64 0 0,0-1-1 0 0,0 0 1 0 0,-1 1 0 0 0,0-1-1 0 0,0-5 1 0 0,2-12 109 0 0,-2 18-130 0 0,0-1 0 0 0,0 1 0 0 0,0 0 0 0 0,0-1 0 0 0,0 1 0 0 0,-2-7 0 0 0,-1-12 30 0 0,2 7-20 0 0,0 0 0 0 0,-5-17 1 0 0,-1-18 43 0 0,4 14 19 0 0,-15-64-1 0 0,12 68-19 0 0,-2-33 0 0 0,-4-25 26 0 0,3 46-81 0 0,-11-59-11 0 0,16 75 0 0 0,-24-178 14 0 0,-8-116 241 0 0,35 247-100 0 0,15-126 0 0 0,-11 172-106 0 0,6-35 104 0 0,3 1 1 0 0,2 0 0 0 0,3 1 0 0 0,3 1 0 0 0,2 0 0 0 0,44-83 0 0 0,91-136 36 0 0,-113 214-97 0 0,3 2 1 0 0,59-61-1 0 0,278-255 50 0 0,-326 335-144 0 0,111-63 0 0 0,-111 75 51 0 0,2 3 1 0 0,0 2-1 0 0,2 3 0 0 0,105-28 0 0 0,-121 40-54 0 0,-29 8-102 0 0,0 0 0 0 0,1 1 0 0 0,-1 1 0 0 0,25-2 0 0 0,-41 5-363 0 0,-26 29-3477 0 0,-2 20-2156 0 0,24-44 4933 0 0,1 1 1 0 0,0 0 0 0 0,0 0 0 0 0,0-1-1 0 0,1 2 1 0 0,-2 10 0 0 0,1-3 310 0 0,-5 29-209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9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713 2 4087 0 0,'0'0'12592'0'0,"-15"5"-12108"0"0,11-4-455 0 0,1 1 0 0 0,1-1 0 0 0,-1 1 0 0 0,1-1 0 0 0,-1 1 0 0 0,2 0 0 0 0,-2 0 0 0 0,1 0 0 0 0,0 0 0 0 0,0 0 0 0 0,-1 2 0 0 0,-11 13 91 0 0,11-15-113 0 0,1 0-1 0 0,-1 1 1 0 0,2-1 0 0 0,-2 1-1 0 0,2 0 1 0 0,-2 0 0 0 0,1 3 0 0 0,0-3-6 0 0,1-1 1 0 0,0 0-1 0 0,-1 1 1 0 0,0-1 0 0 0,1 0-1 0 0,-5 4 1 0 0,-8 11-3 0 0,-23 48 123 0 0,20-38 21 0 0,-16 34 0 0 0,6-11 112 0 0,17-31-126 0 0,3-9-90 0 0,0-1 1 0 0,-1 1-1 0 0,-15 12 0 0 0,19-18 12 0 0,2-3 397 0 0,-14-5-339 0 0,13 3-90 0 0,-3-1 19 0 0,-1-1 0 0 0,1 0 0 0 0,-1 0 0 0 0,1 0 0 0 0,0-1 0 0 0,1 0 1 0 0,0 0-1 0 0,-8-6 0 0 0,-1-1 45 0 0,11 8-56 0 0,-1 0 1 0 0,2 0 0 0 0,-1 1 0 0 0,1-2-1 0 0,-1 1 1 0 0,-2-4 0 0 0,-9-13 94 0 0,6 12-102 0 0,0 0 0 0 0,0 0 0 0 0,2 0 1 0 0,-7-12-1 0 0,6 10 30 0 0,1 1-1 0 0,-16-18 1 0 0,-4-3 70 0 0,20 23-79 0 0,-2-1 0 0 0,-12-10 1 0 0,11 11 4 0 0,2-1 1 0 0,-12-11 0 0 0,16 15-29 0 0,-1 0 0 0 0,0 0-1 0 0,-10-7 1 0 0,8 7-4 0 0,3 1-1 0 0,-3-1 1 0 0,2 0-1 0 0,-5-5 1 0 0,2 2 29 0 0,-6 3-75 0 0,11 4-3 0 0,1 0 0 0 0,0-1 0 0 0,-1 1 1 0 0,1 0-1 0 0,1 0 0 0 0,-1 0 0 0 0,0 1 1 0 0,-1-1-1 0 0,1 0 0 0 0,0 0 1 0 0,-1 0-1 0 0,1 1 0 0 0,0-1 0 0 0,1 0 1 0 0,-1 1-1 0 0,-1-1 0 0 0,1 1 1 0 0,0-1-1 0 0,1 1 0 0 0,-2-1 0 0 0,1 1 1 0 0,1-1-1 0 0,-1 1 0 0 0,-1 0 1 0 0,2-1-1 0 0,-1 1 0 0 0,1 0 0 0 0,-1 0 1 0 0,1 0-1 0 0,-1-1 0 0 0,1 3 0 0 0,-12 9-791 0 0,11-11 581 0 0,-1 1 1 0 0,1-1-1 0 0,0 1 0 0 0,-1 0 0 0 0,1-1 0 0 0,0 1 1 0 0,1 0-1 0 0,-1 0 0 0 0,1 0 0 0 0,-2-1 0 0 0,2 1 1 0 0,0 0-1 0 0,0 0 0 0 0,-1 0 0 0 0,2 0 0 0 0,-1 3 1 0 0,0 0-1625 0 0,2 1 1 0 0,-1-1 0 0 0,0 0 0 0 0,4 7 0 0 0,-3 0-1583 0 0,-9-4 2120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39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6911 0 0,'20'10'903'0'0,"-20"-10"-876"0"0,0 1 0 0 0,1-1 0 0 0,-1 0 0 0 0,1 1 0 0 0,-1-1 0 0 0,0 0 0 0 0,1 1 0 0 0,-1-1 0 0 0,0 1 0 0 0,0-1 0 0 0,1 0 0 0 0,-1 1 0 0 0,0-1 0 0 0,0 1 0 0 0,0-1 0 0 0,1 1 0 0 0,-1-1 0 0 0,0 1 0 0 0,0-1 0 0 0,0 1 0 0 0,0-1 0 0 0,0 1 0 0 0,0-1 0 0 0,0 1 0 0 0,0-1 0 0 0,0 1 0 0 0,0-1 1 0 0,0 1-1 0 0,0-1 0 0 0,0 0 0 0 0,-1 1 0 0 0,1-1 0 0 0,0 1 0 0 0,0-1 0 0 0,0 1 0 0 0,-1-1 0 0 0,1 1 0 0 0,0 2 341 0 0,1-3-358 0 0,0 1 0 0 0,-1-1 0 0 0,1 1 0 0 0,-1-1 0 0 0,1 1 0 0 0,-1-1 0 0 0,0 1 0 0 0,1 0 0 0 0,-1-1 0 0 0,1 1 0 0 0,-1 0 0 0 0,0-1 0 0 0,0 1 0 0 0,1 1 0 0 0,-4 3-8 0 0,3-5-1 0 0,0 0 0 0 0,0 0 0 0 0,0 0 0 0 0,0 0-1 0 0,-1 0 1 0 0,1 0 0 0 0,0 0 0 0 0,0 0 0 0 0,0 0 0 0 0,0 0 0 0 0,0 0 0 0 0,0 0 0 0 0,0 0 0 0 0,0 0 0 0 0,0 0-1 0 0,0 1 1 0 0,0-1 0 0 0,-1 0 0 0 0,1 0 0 0 0,0 0 0 0 0,0 0 0 0 0,0 0 0 0 0,0 0 0 0 0,0 0 0 0 0,0 0 0 0 0,0 1-1 0 0,0-1 1 0 0,0 0 0 0 0,0 0 0 0 0,0 0 0 0 0,0 0 0 0 0,0 0 0 0 0,0 0 0 0 0,0 0 0 0 0,0 0 0 0 0,0 1 0 0 0,0-1-1 0 0,0 0 1 0 0,0 0 0 0 0,0 0 0 0 0,0 0 0 0 0,1 0 0 0 0,-1 0 0 0 0,0 0 0 0 0,0 0 0 0 0,0 0 0 0 0,0 1 0 0 0,0-1-1 0 0,0 0 1 0 0,0 0 0 0 0,0 0 0 0 0,0 0 0 0 0,0 0 0 0 0,0 0 0 0 0,1 0 0 0 0,-1 0 0 0 0,0 0-5 0 0,1 1-1 0 0,0-1 1 0 0,-1 1 0 0 0,1-1 0 0 0,-1 1 0 0 0,1-1 0 0 0,-1 1 0 0 0,1-1-1 0 0,-1 1 1 0 0,1-1 0 0 0,-1 1 0 0 0,0 0 0 0 0,1-1 0 0 0,-1 1-1 0 0,0 0 1 0 0,0-1 0 0 0,1 1 0 0 0,-1 0 0 0 0,0-1 0 0 0,0 1 0 0 0,0 0-1 0 0,0-1 1 0 0,0 1 0 0 0,0 0 0 0 0,0 0 0 0 0,0-1 0 0 0,0 1 0 0 0,0 0-1 0 0,0-1 1 0 0,0 1 0 0 0,0 0 0 0 0,-1-1 0 0 0,1 1 0 0 0,0 0-1 0 0,-1 0 1 0 0,1 0-25 0 0,0-1 0 0 0,0 1 0 0 0,0-1 0 0 0,0 1 0 0 0,0-1-1 0 0,0 1 1 0 0,0-1 0 0 0,1 1 0 0 0,-1-1 0 0 0,0 1 0 0 0,0-1-1 0 0,0 1 1 0 0,1-1 0 0 0,-1 1 0 0 0,0-1 0 0 0,1 0 0 0 0,-1 1-1 0 0,0-1 1 0 0,1 1 0 0 0,0-1-53 0 0,-1 2-203 0 0,1-1 0 0 0,-1 1 0 0 0,1 0 1 0 0,-1-1-1 0 0,0 1 0 0 0,0-1 0 0 0,1 1 0 0 0,-1 0 0 0 0,0-1 0 0 0,-1 1 0 0 0,1 0 1 0 0,0-1-1 0 0,0 1 0 0 0,-1-1 0 0 0,1 1 0 0 0,-1 0 0 0 0,1-1 0 0 0,-1 1 1 0 0,-1 2-1 0 0,-4 16-1666 0 0,7-3 1456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01:49:09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1 128 16383 0 0,'0'0'1250'0'0,"3"-1"-856"0"0,13-7-254 0 0,-15 7-143 0 0,-1 0-1 0 0,1 0 0 0 0,0 0 0 0 0,-1 0 1 0 0,1 0-1 0 0,0 0 0 0 0,-1 0 0 0 0,1-1 1 0 0,-1 1-1 0 0,1-2 0 0 0,1-19-275 0 0,-2 18 115 0 0,0 0 0 0 0,0 0 0 0 0,0 0-1 0 0,0 0 1 0 0,0 0 0 0 0,1 0 0 0 0,2-6 0 0 0,0-3-743 0 0,-2 9 551 0 0,-1 1-373 0 0,1 0 0 0 0,0 0-1 0 0,0 0 1 0 0,0 0 0 0 0,2-5-1 0 0,-3 8 392 0 0,0 0 295 0 0,0 0 1 0 0,0 0 0 0 0,0 0-1 0 0,-1 0 1 0 0,1 0 0 0 0,0 0-1 0 0,0 0 1 0 0,0 0 0 0 0,0 0 0 0 0,0 0-1 0 0,0 0 1 0 0,0 0 0 0 0,0 0-1 0 0,0 0 1 0 0,0 0 0 0 0,0 0-1 0 0,0 0 1 0 0,0 0 0 0 0,0 0-1 0 0,0 0 1 0 0,-1 0 0 0 0,1 0-1 0 0,0 0 1 0 0,0-1-677 0 0,0 1 676 0 0,0 0 1 0 0,0 0 0 0 0,0 0-1 0 0,0 0 1 0 0,0 0 0 0 0,0 0-1 0 0,0 0 1 0 0,0 0 0 0 0,0 0-1 0 0,0 0 1 0 0,0 0 0 0 0,0 0-1 0 0,0 0 1 0 0,0-1 0 0 0,0 1-1 0 0,0 0 1 0 0,0 0 0 0 0,0 0-85 0 0,-25-2-5625 0 0,17 3 4618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39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2759 0 0,'21'6'207'0'0,"-10"-9"7257"0"0,-16 1-5423 0 0,9 16-1873 0 0,-4-13-157 0 0,0 0-1 0 0,0 1 0 0 0,0-1 1 0 0,0 1-1 0 0,0-1 0 0 0,-1 0 1 0 0,1 1-1 0 0,0-1 0 0 0,-1 1 1 0 0,1-1-1 0 0,-1 0 0 0 0,0 3 1 0 0,0-3-3 0 0,1 0 1 0 0,-1 0 0 0 0,1 1 0 0 0,-1-1 0 0 0,1 0 0 0 0,-1 1 0 0 0,1-1-1 0 0,0 0 1 0 0,0 1 0 0 0,0-1 0 0 0,0 0 0 0 0,0 3 0 0 0,2 4 2 0 0,-2-7-10 0 0,1 1 0 0 0,-1 0 0 0 0,0 0 0 0 0,0 0 0 0 0,1-1-1 0 0,-1 1 1 0 0,0 0 0 0 0,0 0 0 0 0,-1 0 0 0 0,1-1 0 0 0,0 1 0 0 0,-1 0-1 0 0,1 0 1 0 0,-1-1 0 0 0,0 3 0 0 0,0-3 7 0 0,1 1 1 0 0,0 0-1 0 0,-1-1 0 0 0,1 1 1 0 0,0-1-1 0 0,0 1 0 0 0,0-1 1 0 0,0 1-1 0 0,0-1 0 0 0,0 1 1 0 0,1-1-1 0 0,0 3 0 0 0,-1-2 4 0 0,1-1-1 0 0,-1 1 1 0 0,0 0-1 0 0,1-1 0 0 0,-1 1 1 0 0,0-1-1 0 0,0 1 1 0 0,0 0-1 0 0,-1-1 0 0 0,1 1 1 0 0,-1 2-1 0 0,-2 4 36 0 0,2-6-39 0 0,1 0 0 0 0,-1-1-1 0 0,0 1 1 0 0,1 0-1 0 0,-1 0 1 0 0,1 0-1 0 0,0 0 1 0 0,-1 0 0 0 0,1 0-1 0 0,0 0 1 0 0,0 0-1 0 0,0 0 1 0 0,1 0 0 0 0,-1-1-1 0 0,0 1 1 0 0,2 3-1 0 0,-2-4-15 0 0,0 0 0 0 0,0 1 0 0 0,0-1 0 0 0,0 0 0 0 0,0 1 0 0 0,0-1 1 0 0,0 1-1 0 0,0-1 0 0 0,0 0 0 0 0,-1 1 0 0 0,1-1 0 0 0,0 0 0 0 0,-1 0 0 0 0,0 2 0 0 0,0-1-1 0 0,1-1 1 0 0,-1 0 0 0 0,1 1-1 0 0,-1-1 1 0 0,1 1 0 0 0,0-1-1 0 0,-1 1 1 0 0,1-1-1 0 0,0 1 1 0 0,0-1 0 0 0,1 3-1 0 0,6 21 55 0 0,-5-20-30 0 0,-1-1 0 0 0,1 1 0 0 0,-1-1-1 0 0,0 1 1 0 0,0-1 0 0 0,-1 1 0 0 0,1 0 0 0 0,-1 9-1 0 0,-1-9-15 0 0,1 20 0 0 0,1-10 272 0 0,2 10-2952 0 0,-3-25 2569 0 0,0 1 0 0 0,0-1 0 0 0,0 1-1 0 0,0-1 1 0 0,0 1 0 0 0,0-1 0 0 0,0 1 0 0 0,-1-1-1 0 0,1 1 1 0 0,0-1 0 0 0,0 1 0 0 0,0-1 0 0 0,-1 1-1 0 0,1-1 1 0 0,0 1 0 0 0,0-1 0 0 0,-1 1 0 0 0,1-1-1 0 0,-1 1 1 0 0,0 0-274 0 0,1 0 235 0 0,0 0 0 0 0,0 0 0 0 0,0 0-1 0 0,0 0 1 0 0,0 0 0 0 0,0 0 0 0 0,0 0 0 0 0,0 0-1 0 0,0-1 1 0 0,0 1 0 0 0,1 0 0 0 0,-1 0 0 0 0,0 0 0 0 0,1 0-1 0 0,-1 0 1 0 0,0-1 0 0 0,1 1 0 0 0,0 1 0 0 0,-1-1-72 0 0,0 0 0 0 0,0 0 0 0 0,-1-1 1 0 0,1 1-1 0 0,-1 0 0 0 0,1-1 0 0 0,-1 1 0 0 0,1 0 0 0 0,-1-1 1 0 0,1 1-1 0 0,-1-1 0 0 0,1 1 0 0 0,-2 0 0 0 0,-1 8-1130 0 0,6 0 832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39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2959 0 0,'0'0'883'0'0,"1"2"-220"0"0,6 13 437 0 0,-6-13-990 0 0,0 0-1 0 0,0-1 1 0 0,0 1 0 0 0,0 0-1 0 0,0 0 1 0 0,-1 0 0 0 0,1 0-1 0 0,-1 0 1 0 0,1 0 0 0 0,-1 0-1 0 0,0 0 1 0 0,1 0-1 0 0,-1 0 1 0 0,-1 0 0 0 0,1 3-1 0 0,0-3-21 0 0,0 0 0 0 0,-1 0-1 0 0,1 0 1 0 0,0 0 0 0 0,1 0-1 0 0,-1 0 1 0 0,0 0 0 0 0,1 2-1 0 0,-1-2-4 0 0,1 0 0 0 0,-1-1-1 0 0,0 1 1 0 0,1 0 0 0 0,-1 0 0 0 0,0 0-1 0 0,0 0 1 0 0,-1 0 0 0 0,1 2-1 0 0,-1-2-4 0 0,1 0 1 0 0,0-1-1 0 0,0 1 0 0 0,0 0 0 0 0,0-1 0 0 0,0 1 0 0 0,0 0 0 0 0,0-1 0 0 0,2 3 0 0 0,-2-2 23 0 0,0 0-1 0 0,1-1 0 0 0,-1 1 1 0 0,0 0-1 0 0,0 0 0 0 0,0 0 0 0 0,0-1 1 0 0,0 1-1 0 0,-1 3 0 0 0,1-4-64 0 0,0 0 0 0 0,0 0 0 0 0,0 1 0 0 0,0-1 0 0 0,0 0 0 0 0,0 0-1 0 0,0 0 1 0 0,0 1 0 0 0,1-1 0 0 0,-1 0 0 0 0,0 0 0 0 0,1 0 0 0 0,-1 1 0 0 0,2 0-1 0 0,-2 0-33 0 0,1-1-1 0 0,0 0 1 0 0,-1 1-1 0 0,1-1 0 0 0,-1 1 1 0 0,0-1-1 0 0,1 0 1 0 0,-1 1-1 0 0,0 1 0 0 0,-1 9 0 0 0,0-9 2 0 0,1 0 0 0 0,0 1 0 0 0,0-1 0 0 0,0 0 0 0 0,0 0 0 0 0,1 4 0 0 0,-1-6 6 0 0,0 0 1 0 0,0 0-1 0 0,0 0 1 0 0,0 0-1 0 0,0 0 1 0 0,0 0-1 0 0,0 0 0 0 0,-1 0 1 0 0,1 0-1 0 0,0-1 1 0 0,0 1-1 0 0,-1 0 1 0 0,1 0-1 0 0,-1 0 1 0 0,0 1-1 0 0,0-1-1 0 0,1 0 1 0 0,-1-1-1 0 0,1 1 0 0 0,0 0 0 0 0,-1 0 0 0 0,1-1 0 0 0,0 1 0 0 0,0 0 0 0 0,-1 0 0 0 0,1 0 0 0 0,0 0 0 0 0,0-1 1 0 0,0 1-1 0 0,0 0 0 0 0,0 0 0 0 0,0 0 0 0 0,0 0 0 0 0,3 9 8 0 0,-2-9-10 0 0,-1 1 0 0 0,1 0 1 0 0,-1 0-1 0 0,1 0 0 0 0,-1 0 0 0 0,0 0 0 0 0,0 0 0 0 0,0 3 0 0 0,2 5 4 0 0,-2-10-10 0 0,0 1 0 0 0,1-1 0 0 0,-1 1 0 0 0,0 0 0 0 0,0-1 0 0 0,1 1 0 0 0,-1-1 0 0 0,0 1 0 0 0,0 0 0 0 0,0-1 0 0 0,0 1 0 0 0,0 0 0 0 0,0-1 0 0 0,0 1 0 0 0,0 0 0 0 0,0-1 0 0 0,0 1 0 0 0,0 0 0 0 0,-1-1 0 0 0,1 1 0 0 0,0 0 0 0 0,0-1 0 0 0,-1 1 0 0 0,1-1 0 0 0,0 1 0 0 0,-1 0 0 0 0,1-1 0 0 0,-1 2 0 0 0,1-2 0 0 0,-1 0 0 0 0,1 0 0 0 0,0 0 0 0 0,0 1 0 0 0,0-1 0 0 0,-1 0 0 0 0,1 1 0 0 0,0-1 0 0 0,0 0 0 0 0,0 1 0 0 0,0-1 0 0 0,-1 0 0 0 0,1 1 0 0 0,0-1 0 0 0,0 0 0 0 0,0 1 0 0 0,0-1 0 0 0,0 0 0 0 0,0 1 0 0 0,0-1 0 0 0,0 0 0 0 0,0 1 0 0 0,0-1 0 0 0,0 0 0 0 0,0 1 0 0 0,0-1 0 0 0,1 1 0 0 0,1 4-32 0 0,-2-5 25 0 0,0 0 0 0 0,1 1-1 0 0,-1-1 1 0 0,0 1 0 0 0,0-1-1 0 0,0 0 1 0 0,0 1 0 0 0,1-1-1 0 0,-1 1 1 0 0,0-1-1 0 0,0 1 1 0 0,0-1 0 0 0,0 0-1 0 0,0 1 1 0 0,0-1 0 0 0,0 1-1 0 0,0-1 1 0 0,0 1 0 0 0,0-1-1 0 0,0 1 1 0 0,-1-1-1 0 0,1 0 1 0 0,0 1 0 0 0,0-1-1 0 0,0 1 1 0 0,-1-1 0 0 0,1 1-7 0 0,0-1 0 0 0,0 0-1 0 0,0 0 1 0 0,0 0 0 0 0,0 0 0 0 0,0 1 0 0 0,0-1 0 0 0,0 0 0 0 0,-1 0 0 0 0,1 0 0 0 0,0 0 0 0 0,0 1 0 0 0,0-1 0 0 0,0 0 0 0 0,0 0 0 0 0,0 0 0 0 0,0 0 0 0 0,0 1-1 0 0,1-1 1 0 0,-1 0 0 0 0,0 0 0 0 0,0 0 0 0 0,0 1 0 0 0,0-1 0 0 0,0 0 0 0 0,0 0 0 0 0,0 0 0 0 0,0 0 0 0 0,0 0 0 0 0,0 1 0 0 0,1-1 0 0 0,-1 0 0 0 0,0 0 0 0 0,0 0 0 0 0,0 0-1 0 0,0 0 1 0 0,0 0 0 0 0,1 1 0 0 0,-1-1-36 0 0,0 0 1 0 0,0 0-1 0 0,0 0 0 0 0,1 0 0 0 0,-1 0 0 0 0,0 0 0 0 0,0 1 1 0 0,0-1-1 0 0,0 0 0 0 0,0 0 0 0 0,0 0 0 0 0,1 0 0 0 0,-1 1 1 0 0,0-1-1 0 0,0 0 0 0 0,0 0 0 0 0,0 0 0 0 0,0 1 0 0 0,0-1 0 0 0,0 0 1 0 0,0 0-1 0 0,0 0 0 0 0,0 1 0 0 0,0-1 0 0 0,0 0 0 0 0,0 0 1 0 0,0 0-1 0 0,0 1 0 0 0,0-1 0 0 0,0 0 0 0 0,0 0 0 0 0,0 0 1 0 0,0 1-1 0 0,0-1 0 0 0,0 0 0 0 0,-6 17-2473 0 0,6-16 1109 0 0,-5 8-1548 0 0,3-3 1673 0 0,2-4 794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39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2903 0 0,'15'6'214'0'0,"-16"0"-57"0"0,4 3 430 0 0,-3-9-555 0 0,0 0 0 0 0,0 0 0 0 0,0 0 0 0 0,0 1 0 0 0,0-1 1 0 0,0 0-1 0 0,0 0 0 0 0,0 1 0 0 0,0-1 0 0 0,0 0 0 0 0,0 0 0 0 0,0 0 1 0 0,0 1-1 0 0,0-1 0 0 0,0 0 0 0 0,0 0 0 0 0,0 0 0 0 0,-1 1 0 0 0,1-1 1 0 0,0 0-1 0 0,0 0 0 0 0,0 0 0 0 0,0 0 0 0 0,0 1 0 0 0,0-1 0 0 0,-1 0 0 0 0,1 0 1 0 0,0 0-1 0 0,0 0 0 0 0,0 0 0 0 0,0 1 0 0 0,-1-1 0 0 0,1 0 0 0 0,0 0 1 0 0,-1 0-1 0 0,1 0-4 0 0,0 0-1 0 0,0 0 1 0 0,0 0 0 0 0,0 0 0 0 0,0 0 0 0 0,-1 0-1 0 0,1 0 1 0 0,0 0 0 0 0,0 1 0 0 0,0-1 0 0 0,0 0-1 0 0,0 0 1 0 0,-1 0 0 0 0,1 0 0 0 0,0 0 0 0 0,0 0 0 0 0,0 0-1 0 0,0 1 1 0 0,0-1 0 0 0,0 0 0 0 0,0 0 0 0 0,0 0-1 0 0,0 0 1 0 0,0 0 0 0 0,0 1 0 0 0,0-1 0 0 0,-1 0 0 0 0,1 0-1 0 0,0 0 1 0 0,0 0 0 0 0,0 1 0 0 0,0-1 0 0 0,0 0-1 0 0,0 0 1 0 0,0 0 0 0 0,1 0 0 0 0,-1 0 0 0 0,0 1-1 0 0,0-1 1 0 0,0 0 0 0 0,2 3 188 0 0,0 1-1 0 0,1-1 1 0 0,-2 1-1 0 0,1-1 1 0 0,0 1-1 0 0,-1 0 1 0 0,1-1-1 0 0,-1 1 1 0 0,0 0 0 0 0,0 0-1 0 0,-1 0 1 0 0,1 0-1 0 0,-1 0 1 0 0,0 7-1 0 0,1 7 261 0 0,0-14-433 0 0,-1-1-1 0 0,1 1 1 0 0,-1-1 0 0 0,0 1 0 0 0,0-1 0 0 0,-2 7 0 0 0,-1 29 199 0 0,4-9-228 0 0,-1-17-170 0 0,0-10 49 0 0,0 1 0 0 0,0 0 0 0 0,-1-1 1 0 0,1 1-1 0 0,-1-1 0 0 0,-1 4 0 0 0,2-6 45 0 0,0 0-1 0 0,-1 0 0 0 0,1 0 0 0 0,0 0 1 0 0,0 0-1 0 0,0 0 0 0 0,0 0 0 0 0,0 0 1 0 0,0 0-1 0 0,0 0 0 0 0,1 0 0 0 0,-1 0 1 0 0,0 0-1 0 0,0 0 0 0 0,1 0 0 0 0,0 1 1 0 0,-1-1-7 0 0,0-1-1 0 0,0 1 1 0 0,0-1 0 0 0,0 1 0 0 0,0-1 0 0 0,0 1 0 0 0,0-1-1 0 0,0 1 1 0 0,0 0 0 0 0,0-1 0 0 0,0 1 0 0 0,0-1 0 0 0,-1 1 0 0 0,1-1-1 0 0,0 1 1 0 0,0-1 0 0 0,-1 1 0 0 0,1 0 0 0 0,-1 1-167 0 0,0-1 143 0 0,1 0-1 0 0,0 0 0 0 0,0 0 0 0 0,0 0 0 0 0,0-1 0 0 0,0 1 1 0 0,1 0-1 0 0,-1 0 0 0 0,0 0 0 0 0,0 0 0 0 0,0 0 0 0 0,1 0 1 0 0,-1 0-1 0 0,1 0 0 0 0,0 0 0 0 0,-1 0-43 0 0,1 0 0 0 0,-1 0 0 0 0,0 0 0 0 0,1 0 0 0 0,-1 0 0 0 0,0 0 0 0 0,1 0 1 0 0,-1 0-1 0 0,0 0 0 0 0,0 0 0 0 0,0 0 0 0 0,0 0 0 0 0,0 1 0 0 0,-5 19-2437 0 0,4-19 2110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6:03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6967 0 0,'1'1'22'0'0,"-1"-1"0"0"0,1 0 0 0 0,-1 1 0 0 0,0-1 0 0 0,1 0 0 0 0,-1 1 0 0 0,1-1 0 0 0,-1 0 0 0 0,0 1 0 0 0,1-1 0 0 0,-1 1 0 0 0,0-1 0 0 0,1 1 0 0 0,-1-1 0 0 0,0 1 0 0 0,0-1 0 0 0,0 1 0 0 0,1-1 0 0 0,-1 1 0 0 0,0-1 0 0 0,0 1 0 0 0,0-1 0 0 0,0 1 0 0 0,0 0 0 0 0,0-1 0 0 0,0 1 0 0 0,0-1-1 0 0,0 1 1 0 0,0-1 0 0 0,0 1 0 0 0,0-1 0 0 0,-1 1 0 0 0,1 0 0 0 0,-1 15 45 0 0,3-5 108 0 0,-1-8-62 0 0,-1 0-1 0 0,1 0 1 0 0,-1 1-1 0 0,0-1 1 0 0,0 0-1 0 0,0 0 0 0 0,0 1 1 0 0,0-1-1 0 0,-2 3 1 0 0,2-5-66 0 0,0 0 0 0 0,0 1 0 0 0,0-1 0 0 0,0 0-1 0 0,0 0 1 0 0,0 0 0 0 0,0 1 0 0 0,0-1 0 0 0,1 0 0 0 0,-1 0 0 0 0,0 0 0 0 0,1 0 0 0 0,0 2 0 0 0,-1-2-26 0 0,1 0 1 0 0,-1 0-1 0 0,1 0 0 0 0,-1 0 0 0 0,0 0 1 0 0,0 0-1 0 0,1 0 0 0 0,-1 0 0 0 0,0 0 1 0 0,0 0-1 0 0,0 0 0 0 0,0 0 0 0 0,0 0 1 0 0,-1 0-1 0 0,1 2 0 0 0,-3 5 76 0 0,2-7-77 0 0,1 1-1 0 0,-1-1 1 0 0,1 1 0 0 0,-1-1-1 0 0,1 1 1 0 0,0-1-1 0 0,-1 1 1 0 0,1 0-1 0 0,0-1 1 0 0,0 1-1 0 0,0-1 1 0 0,0 1 0 0 0,0-1-1 0 0,1 1 1 0 0,-1 0-1 0 0,0-1 1 0 0,1 3-1 0 0,0-3-19 0 0,-1 0 0 0 0,0 0 0 0 0,0 0 0 0 0,0 0 0 0 0,0 0 0 0 0,0 1 0 0 0,0-1 0 0 0,0 0 0 0 0,0 0 0 0 0,0 0 0 0 0,0 0 0 0 0,-1 0 0 0 0,1 0 0 0 0,-1 2 0 0 0,0-2 0 0 0,1 1 0 0 0,-1-1 0 0 0,1 0 0 0 0,-1 0 0 0 0,1 0 0 0 0,0 1 0 0 0,0-1 0 0 0,0 0 0 0 0,0 0 0 0 0,0 1 0 0 0,0-1 0 0 0,0 0 0 0 0,0 3 0 0 0,3 4-45 0 0,0 1-144 0 0,0 1 1 0 0,-1 0-1 0 0,0 0 1 0 0,1 12-1 0 0,-4 37-5108 0 0,1-43 2189 0 0,0-14 2469 0 0</inkml:trace>
  <inkml:trace contextRef="#ctx0" brushRef="#br0" timeOffset="1">23 578 5839 0 0,'1'0'23'0'0,"0"1"-1"0"0,1-1 0 0 0,-1 1 0 0 0,0-1 1 0 0,0 1-1 0 0,0-1 0 0 0,0 1 0 0 0,0 0 1 0 0,1 0-1 0 0,-1 0 0 0 0,0-1 0 0 0,-1 1 1 0 0,1 0-1 0 0,0 0 0 0 0,0 0 0 0 0,0 0 1 0 0,-1 1-1 0 0,1-1 0 0 0,0 0 0 0 0,-1 0 1 0 0,1 0-1 0 0,-1 0 0 0 0,1 1 0 0 0,-1-1 1 0 0,0 0-1 0 0,1 1 0 0 0,-1-1 0 0 0,0 2 1 0 0,3 9 102 0 0,-3-10 634 0 0,0 0-460 0 0,-1 1 0 0 0,1 0 0 0 0,0 0 0 0 0,0 0 0 0 0,0-1 1 0 0,0 1-1 0 0,1 0 0 0 0,0 5 0 0 0,0-4 79 0 0,0 2-65 0 0,-1 0 0 0 0,0 1-1 0 0,0-1 1 0 0,-2 11-1 0 0,1 17 477 0 0,0-13-869 0 0,0-17 65 0 0,1 0 0 0 0,0-1 1 0 0,0 1-1 0 0,0 0 0 0 0,0-1 0 0 0,1 5 0 0 0,0-5 32 0 0,-1-1 0 0 0,0 1-1 0 0,0-1 1 0 0,0 1-1 0 0,0-1 1 0 0,-1 1 0 0 0,1-1-1 0 0,-2 5 1 0 0,2-5-13 0 0,-1 0 1 0 0,1 0 0 0 0,-1 1-1 0 0,1-1 1 0 0,0 0-1 0 0,0 0 1 0 0,0 0-1 0 0,0 0 1 0 0,0 1-1 0 0,1-1 1 0 0,-1 0 0 0 0,0 0-1 0 0,2 3 1 0 0,-2-3 19 0 0,1 0 1 0 0,-1-1-1 0 0,1 1 1 0 0,-1 0-1 0 0,0 0 1 0 0,0 0-1 0 0,0 0 1 0 0,0 3 0 0 0,0 5-7849 0 0,-12-16 3564 0 0,4 4 3805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4:51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596 205 6591 0 0,'0'0'507'0'0,"1"-2"-330"0"0,-1 1-154 0 0,0 1 1 0 0,0-1-1 0 0,0 0 0 0 0,0 1 0 0 0,0-1 0 0 0,0 0 0 0 0,1 1 0 0 0,-1-1 0 0 0,0 1 0 0 0,0-1 1 0 0,1 1-1 0 0,-1-1 0 0 0,0 1 0 0 0,0-1 0 0 0,1 1 0 0 0,-1-1 0 0 0,1 1 0 0 0,-1-1 0 0 0,0 1 1 0 0,1-1-1 0 0,-1 1 0 0 0,1 0 0 0 0,-1-1 0 0 0,1 1 0 0 0,-1 0 0 0 0,1-1 0 0 0,0 1 0 0 0,-1 0 1 0 0,1 0-1 0 0,0-1 0 0 0,1 1 202 0 0,-1-1-102 0 0,0 0 1 0 0,0 0 0 0 0,-1 1 0 0 0,1-1 0 0 0,0 0-1 0 0,-1 0 1 0 0,1 0 0 0 0,-1 0 0 0 0,1 0-1 0 0,-1 0 1 0 0,1 0 0 0 0,-1 0 0 0 0,0 0-1 0 0,1 0 1 0 0,-1 0 0 0 0,0-2 0 0 0,0 3 3 0 0,1-1 0 0 0,-1 0 0 0 0,0 1 0 0 0,1-1 0 0 0,-1 1 0 0 0,0-1 0 0 0,1 0 0 0 0,-1 1 0 0 0,1-1 0 0 0,-1 1 0 0 0,1-1 0 0 0,-1 1 0 0 0,1-1 0 0 0,0 1 0 0 0,5-7 365 0 0,9-25 1812 0 0,-15 30-647 0 0,0 6-1539 0 0,0 0-90 0 0,0 0 1 0 0,0 0-1 0 0,-1 0 1 0 0,0 0 0 0 0,0 0-1 0 0,0 0 1 0 0,0 0-1 0 0,-1 0 1 0 0,1 0 0 0 0,-4 6-1 0 0,-13 23 74 0 0,11-20-101 0 0,0 0-1 0 0,0-1 1 0 0,-11 13-1 0 0,-36 56 11 0 0,-7 1 42 0 0,51-71-32 0 0,1 1 0 0 0,-16 13 0 0 0,-7 8 44 0 0,-20 22 107 0 0,24-33-32 0 0,26-20-60 0 0,2-2-50 0 0,0 0 0 0 0,-1 1-1 0 0,1-1 1 0 0,0 0 0 0 0,-1 0 0 0 0,1 1-1 0 0,-1-1 1 0 0,1 0 0 0 0,0 0-1 0 0,-1 0 1 0 0,1 0 0 0 0,-1 1 0 0 0,1-1-1 0 0,-1 0 1 0 0,1 0 0 0 0,0 0-1 0 0,-1 0 1 0 0,1 0 0 0 0,-1 0 0 0 0,0 0-1 0 0,1-2-17 0 0,-1 1-1 0 0,1-1 1 0 0,-1 0-1 0 0,1 0 1 0 0,-1 1-1 0 0,1-1 1 0 0,0 0-1 0 0,0 0 1 0 0,0 0-1 0 0,0 1 0 0 0,0-1 1 0 0,1 0-1 0 0,-1 0 1 0 0,0 1-1 0 0,1-1 1 0 0,0-2-1 0 0,16-30 161 0 0,-4 10 53 0 0,-12 21-194 0 0,1-1-1 0 0,0 1 0 0 0,0 0 1 0 0,0 0-1 0 0,4-4 0 0 0,7-12 100 0 0,-10 13-102 0 0,1 0-1 0 0,-1 0 0 0 0,1 0 1 0 0,1 0-1 0 0,-1 1 1 0 0,6-6-1 0 0,-2 2-5 0 0,-1 0-1 0 0,-1 0 1 0 0,10-17 0 0 0,-7 11 26 0 0,1-9 39 0 0,-9 20-73 0 0,1 1-1 0 0,-1-1 1 0 0,1 1 0 0 0,-1-1-1 0 0,1 1 1 0 0,5-6 0 0 0,38-46 7 0 0,-20 26 47 0 0,-17 21-35 0 0,-1 0-1 0 0,11-15 0 0 0,30-49 59 0 0,-46 69-86 0 0,0 0 1 0 0,1 0-1 0 0,0 0 1 0 0,-1 0-1 0 0,1 1 1 0 0,0-1-1 0 0,0 1 1 0 0,1-1-1 0 0,5-2 1 0 0,12-10-22 0 0,-9 8-42 0 0,-11 7 58 0 0,1-1 0 0 0,-1 0-1 0 0,0 1 1 0 0,1-1-1 0 0,-1 0 1 0 0,0 0 0 0 0,0 0-1 0 0,0 0 1 0 0,0 0-1 0 0,0 0 1 0 0,0 0 0 0 0,0 0-1 0 0,1-2 1 0 0,7-12 53 0 0,-6 13-54 0 0,1 0 2 0 0,-2 0-3 0 0,0 0 0 0 0,0 0-1 0 0,0 0 1 0 0,0 0 0 0 0,0 0-1 0 0,5-2 1 0 0,-6 4-1 0 0,-1 0 0 0 0,1 0-1 0 0,0 0 1 0 0,-1 0 0 0 0,1 0 0 0 0,-1 0 0 0 0,1 0 0 0 0,0 0 0 0 0,-1 0-1 0 0,1 0 1 0 0,0 0 0 0 0,-1 0 0 0 0,1 0 0 0 0,-1 1 0 0 0,1-1 0 0 0,-1 0-1 0 0,2 1 1 0 0,0 0 2 0 0,9 7-42 0 0,-7-5 31 0 0,7 14 13 0 0,-6-9-1 0 0,3 4 66 0 0,-2 1 0 0 0,7 16 0 0 0,5 10 67 0 0,20 42-79 0 0,11 21 136 0 0,-8-32-65 0 0,51 63-1 0 0,-74-109-124 0 0,-1 1 0 0 0,-1 0 0 0 0,-1 1 0 0 0,16 38 0 0 0,-29-60 0 0 0,-1-1-1 0 0,1 1 1 0 0,0-1-1 0 0,0 0 1 0 0,4 5-1 0 0,-2-2 11 0 0,1 1-1 0 0,-1-1 0 0 0,0 1 1 0 0,-1 0-1 0 0,4 8 1 0 0,-1 12 11 0 0,-4-19 8 0 0,0 4 440 0 0,-10-13-9 0 0,-6-3-589 0 0,0 2 129 0 0,10 0-2 0 0,-1 1 0 0 0,0 0 1 0 0,0 1-1 0 0,-1-1 0 0 0,-6 1 0 0 0,8 0-8 0 0,0 0 0 0 0,0 0-1 0 0,-1-1 1 0 0,-7-2 0 0 0,8 2 7 0 0,-1 0 0 0 0,1 0 0 0 0,-1 1 0 0 0,-6-1 0 0 0,-47-1-115 0 0,40 1 103 0 0,1 0 0 0 0,-20 2 0 0 0,17 0 13 0 0,0-1-1 0 0,-35-5 1 0 0,10 1-44 0 0,-139-8-45 0 0,121 5 40 0 0,-20-1-26 0 0,-52 0-83 0 0,85 5 143 0 0,35 3 17 0 0,-1-1 1 0 0,-20-3-1 0 0,20 1 0 0 0,0 0 0 0 0,0 1 0 0 0,-29 0 0 0 0,38 2 0 0 0,0-1 0 0 0,0 1 0 0 0,1-1 0 0 0,-11-3 0 0 0,10 2 0 0 0,0 0 0 0 0,0 1 0 0 0,-12-1 0 0 0,16 3 1 0 0,-2-1-3 0 0,-11-9 15 0 0,14 8 174 0 0,4 2-474 0 0,9 3 271 0 0,16 2 2 0 0,-16-2-48 0 0,-7-1-526 0 0,0 0 1 0 0,0 0-1 0 0,0 1 0 0 0,0-1 1 0 0,0 1-1 0 0,-1 0 0 0 0,1 0 1 0 0,4 8-1 0 0,-6-10-1351 0 0,14 8-11221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5:01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86 3223 0 0,'0'0'1362'0'0,"-2"1"-182"0"0,2-1-1066 0 0,-1 1 1 0 0,1-1-1 0 0,0 0 1 0 0,-1 1-1 0 0,1-1 1 0 0,0 0-1 0 0,-1 0 0 0 0,1 0 1 0 0,-1 1-1 0 0,1-1 1 0 0,0 0-1 0 0,-1 0 1 0 0,1 0-1 0 0,-1 0 1 0 0,1 0-1 0 0,0 0 1 0 0,-1 0-1 0 0,1 0 1 0 0,-1 0-1 0 0,1 0 1 0 0,0 0-1 0 0,-1 0 0 0 0,1 0 1 0 0,-1 0-1 0 0,1 0 1 0 0,0 0-1 0 0,-1-1 1 0 0,1 1-1 0 0,-1 0 1 0 0,1 0-1 0 0,0 0 1 0 0,-1-1-1 0 0,1 1 1 0 0,0 0-1 0 0,-1 0 0 0 0,1-1 1 0 0,0 1-1 0 0,-1 0 1 0 0,1-1-1 0 0,-1-1 393 0 0,7-10-247 0 0,11-6 229 0 0,-14 12-380 0 0,-3 4-73 0 0,1 1 0 0 0,-1 0 1 0 0,0 0-1 0 0,1 0 0 0 0,-1 0 0 0 0,1 0 0 0 0,-1 0 0 0 0,1 0 1 0 0,0 0-1 0 0,0 1 0 0 0,-1-1 0 0 0,1 0 0 0 0,0 0 0 0 0,0 0 1 0 0,0 1-1 0 0,0-1 0 0 0,0 0 0 0 0,0 1 0 0 0,1-2 0 0 0,-1 2 26 0 0,0 0-1 0 0,0-1 1 0 0,0 0-1 0 0,1 1 1 0 0,-1-1-1 0 0,-1 0 1 0 0,1 1-1 0 0,0-1 1 0 0,0 0-1 0 0,0 0 1 0 0,0 0-1 0 0,0 0 1 0 0,-1 0-1 0 0,1 0 1 0 0,0-1-1 0 0,3-1 429 0 0,7 1-61 0 0,-9 2 755 0 0,13-3-696 0 0,8-4-80 0 0,-21 7-111 0 0,0 0-161 0 0,1 0-94 0 0,1 1-5 0 0,14 8 86 0 0,-17-9-119 0 0,-1 1 0 0 0,1-1 0 0 0,0 1 0 0 0,-1-1 0 0 0,1 1 0 0 0,0 0 0 0 0,-1-1 0 0 0,1 1 0 0 0,-1 0 0 0 0,1-1 0 0 0,-1 1 0 0 0,1 0 0 0 0,-1 0 0 0 0,0 0 0 0 0,1-1 0 0 0,-1 1 0 0 0,0 1 0 0 0,2 3 5 0 0,44 89 44 0 0,-45-89-53 0 0,1 0 0 0 0,-1-1 0 0 0,0 1 0 0 0,1 7 0 0 0,-1-7 0 0 0,-1-1 0 0 0,1 1 0 0 0,1 0 0 0 0,1 5 0 0 0,6 9 0 0 0,-6-12 0 0 0,1 0 0 0 0,-1 1 0 0 0,3 12 0 0 0,6 15 0 0 0,-11-24 1 0 0,-1-9-3 0 0,0 1 0 0 0,0 0 1 0 0,0 0-1 0 0,1 0 0 0 0,0-1 1 0 0,-1 1-1 0 0,1 0 0 0 0,2 3 1 0 0,-3-5-4 0 0,0 0 1 0 0,0-1-1 0 0,0 1 1 0 0,-1-1 0 0 0,1 1-1 0 0,0 0 1 0 0,0-1-1 0 0,0 1 1 0 0,-1-1 0 0 0,1 1-1 0 0,0-1 1 0 0,0 1-1 0 0,-1-1 1 0 0,1 1 0 0 0,0-1-1 0 0,-1 1 1 0 0,1-1 0 0 0,-1 1-1 0 0,1-1 1 0 0,-1 0-1 0 0,1 1 1 0 0,-1-1 0 0 0,1 0-1 0 0,-1 1 1 0 0,1-1-1 0 0,-1 0 1 0 0,1 0 0 0 0,-1 1-1 0 0,0-1 1 0 0,1 0-1 0 0,-1 0 1 0 0,0 0-151 0 0,1 0 0 0 0,0 0 0 0 0,0 0 0 0 0,-1 0 1 0 0,1 0-1 0 0,0 0 0 0 0,0 0 0 0 0,-1 0 0 0 0,1 0 0 0 0,0 0 0 0 0,0 0 0 0 0,-1 0 0 0 0,1 0 0 0 0,0 0 1 0 0,0 0-1 0 0,-1 0 0 0 0,1 0 0 0 0,0 0 0 0 0,0 0 0 0 0,-1-1 0 0 0,1 1 0 0 0,0 0 0 0 0,0 0 0 0 0,0 0 1 0 0,-1-1-1 0 0,-1-3-807 0 0,1-1 0 0 0,-1 1 0 0 0,1-1 0 0 0,0 1 0 0 0,1-1 0 0 0,-1 0 0 0 0,1 1 0 0 0,0-10 0 0 0,-1 5-191 0 0,1 8 1023 0 0,0 1 1 0 0,0-1-1 0 0,0 0 0 0 0,0 0 0 0 0,1 0 0 0 0,-1 0 1 0 0,0 0-1 0 0,0 1 0 0 0,0-1 0 0 0,1 0 1 0 0,-1 0-1 0 0,0 0 0 0 0,1 1 0 0 0,0-2 0 0 0,10-7-618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5:01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0 13535 0 0,'-1'2'1040'0'0,"-18"25"-551"0"0,17-23-476 0 0,-1-1 0 0 0,1 0 1 0 0,0 0-1 0 0,-1 0 0 0 0,-4 4 0 0 0,3-2 69 0 0,-1-1-1 0 0,1 1 1 0 0,-4 8-1 0 0,-2 1 161 0 0,7-10-213 0 0,1 0 0 0 0,0 1 0 0 0,0-1 0 0 0,0 1-1 0 0,-2 8 1 0 0,-1-1-26 0 0,4-9-3 0 0,0 0 0 0 0,0 0 0 0 0,-1 0 0 0 0,2 0 0 0 0,-1 0 0 0 0,0 0 0 0 0,1 1 0 0 0,-1-1 0 0 0,1 5 0 0 0,0-2 0 0 0,1 3-69 0 0,0-8-299 0 0,-1 2-157 0 0,0 1 267 0 0,0-1 1 0 0,1 0-1 0 0,0 1 1 0 0,0-1-1 0 0,0 0 1 0 0,0 0 0 0 0,1 0-1 0 0,-1 1 1 0 0,1-1-1 0 0,0-1 1 0 0,3 5-1 0 0,-3-4-1891 0 0,2-11-4707 0 0,-1 4 6346 0 0,-1 0 0 0 0,1 0-1 0 0,3-4 1 0 0,4 0 152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5:07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1 233 5439 0 0,'0'0'3967'0'0,"0"-2"-3278"0"0,8-20 2533 0 0,0-4-2380 0 0,-8 25-818 0 0,1 1 1 0 0,-1-1-1 0 0,1 1 0 0 0,0-1 0 0 0,-1 1 0 0 0,1-1 0 0 0,-1 1 0 0 0,1 0 0 0 0,0 0 1 0 0,-1-1-1 0 0,1 1 0 0 0,0 0 0 0 0,-1 0 0 0 0,1 0 0 0 0,0 0 0 0 0,0-1 0 0 0,0 1 1 0 0,-1 0 18 0 0,1 0-34 0 0,0 0 0 0 0,-1 0 1 0 0,1-1-1 0 0,-1 1 1 0 0,1 0-1 0 0,-1-1 1 0 0,0 1-1 0 0,1 0 0 0 0,-1-1 1 0 0,1 1-1 0 0,-1-1 1 0 0,0 1-1 0 0,1-1 0 0 0,-1 1 1 0 0,0-1-1 0 0,1 1 1 0 0,-1-1-1 0 0,0 1 1 0 0,0-1-1 0 0,0 1 0 0 0,1-1 1 0 0,-1 0-1 0 0,0 1 1 0 0,0-1-1 0 0,0 1 0 0 0,0-1 1 0 0,0 0-1 0 0,2-9 321 0 0,10 2-49 0 0,-2-3-165 0 0,-7 8-63 0 0,1-1 1 0 0,-1 1-1 0 0,0 0 0 0 0,8-5 1 0 0,-9 6-29 0 0,1 0-1 0 0,-1 0 1 0 0,0 0-1 0 0,0-1 1 0 0,0 1 0 0 0,2-3-1 0 0,-3 2-5 0 0,1 1 0 0 0,0 0 0 0 0,0 0-1 0 0,-1 0 1 0 0,1 0 0 0 0,0 1 0 0 0,1-1-1 0 0,2-2 1 0 0,4 0 1 0 0,-6 3-13 0 0,-1 0-1 0 0,0 0 1 0 0,0 0 0 0 0,1-1-1 0 0,-1 1 1 0 0,0 0 0 0 0,0-1 0 0 0,2-2-1 0 0,-1 1 8 0 0,0-1-1 0 0,0 2 0 0 0,0-1 1 0 0,1 0-1 0 0,-1 0 0 0 0,1 1 1 0 0,-1 0-1 0 0,1 0 0 0 0,0 0 1 0 0,0 0-1 0 0,0 1 0 0 0,5-2 1 0 0,11-7 118 0 0,-17 8-110 0 0,0 1 0 0 0,0-1 0 0 0,0 1-1 0 0,0 0 1 0 0,0 0 0 0 0,0 0 0 0 0,4-1-1 0 0,4 0-3 0 0,0 1 29 0 0,-1 0 0 0 0,1 0 0 0 0,0 1 0 0 0,-1 1 0 0 0,13 1 0 0 0,-7-1-47 0 0,2 4-21 0 0,-17-5-46 0 0,-1 1 0 0 0,1-1 0 0 0,-1 0 0 0 0,1 0 1 0 0,0 0-1 0 0,-1 0 0 0 0,1 1 0 0 0,-1-1 0 0 0,1 0 0 0 0,-1 1 0 0 0,1-1 1 0 0,-1 0-1 0 0,1 1 0 0 0,-1-1 0 0 0,1 0 0 0 0,-1 1 0 0 0,0-1 0 0 0,1 1 1 0 0,-1-1-1 0 0,1 1 0 0 0,-9 6-3094 0 0,-9 4-387 0 0,16-10 3103 0 0,0-1 1 0 0,0 1-1 0 0,0 0 1 0 0,0-1-1 0 0,0 1 1 0 0,0-1-1 0 0,0 1 1 0 0,0-1 0 0 0,-1 0-1 0 0,1 1 1 0 0,0-1-1 0 0,0 0 1 0 0,0 0-1 0 0,-1 0 1 0 0,1 0-1 0 0,-2 0 1 0 0,13 7-450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5:08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1 122 7111 0 0,'0'0'548'0'0,"2"0"-261"0"0,1-1-131 0 0,-1 0 0 0 0,1 0-1 0 0,-1 0 1 0 0,1 0 0 0 0,-1 0 0 0 0,0 0-1 0 0,0-1 1 0 0,1 1 0 0 0,-1-1 0 0 0,0 1 0 0 0,2-3-1 0 0,-2 2 11 0 0,0 1 0 0 0,0-1 0 0 0,0 1 0 0 0,0-1 0 0 0,1 1 0 0 0,2-2 0 0 0,12-6 616 0 0,-8 3-454 0 0,0 0 0 0 0,0 1-1 0 0,0 0 1 0 0,15-5 0 0 0,9-4 57 0 0,-18 7-261 0 0,0 1 0 0 0,0 1 0 0 0,1 0 0 0 0,0 1 0 0 0,0 1-1 0 0,0 0 1 0 0,0 1 0 0 0,24 0 0 0 0,-35 2-115 0 0,3 2-5 0 0,12 3-4 0 0,4 3-13 0 0,-22-7-56 0 0,7 7-121 0 0,3 13-676 0 0,-11-19 612 0 0,-1-2 225 0 0,0 0-1 0 0,0 0 0 0 0,0 0 1 0 0,0 0-1 0 0,0 0 0 0 0,0 0 1 0 0,0 1-1 0 0,0-1 0 0 0,0 0 1 0 0,1 0-1 0 0,-1 0 0 0 0,0 0 1 0 0,0 0-1 0 0,0 1 0 0 0,0-1 0 0 0,0 0 1 0 0,0 0-1 0 0,0 0 0 0 0,0 0 1 0 0,0 0-1 0 0,0 0 0 0 0,-1 1 1 0 0,1-1-1 0 0,0 0 0 0 0,0 0 1 0 0,0 0-1 0 0,0 0 0 0 0,0 0 1 0 0,0 0-1 0 0,0 0 0 0 0,0 1 1 0 0,0-1-1 0 0,0 0 0 0 0,0 0 1 0 0,0 0-1 0 0,-1 0 0 0 0,1 0 1 0 0,0 0-1 0 0,-15 22-2543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4:19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1135 10 2959 0 0,'0'0'239'0'0,"2"1"-107"0"0,8 4-48 0 0,-7-4 68 0 0,9 0 73 0 0,-10-1-105 0 0,31-3 1238 0 0,-31 3-940 0 0,0 0-208 0 0,-1 0-182 0 0,0-1 0 0 0,0 1 0 0 0,-1 0 0 0 0,1 0 0 0 0,0 0 0 0 0,0-1 1 0 0,0 1-1 0 0,-1-1 0 0 0,1 1 0 0 0,0 0 0 0 0,0-1 0 0 0,-1 1 0 0 0,1-1 0 0 0,0 0 0 0 0,-1 1 1 0 0,1-1-1 0 0,-1 0 0 0 0,1 1 0 0 0,-1-1 0 0 0,1 0 0 0 0,-1 1 0 0 0,3-5 2480 0 0,4 6-2715 0 0,-6-1 678 0 0,0 0-1 0 0,0 0 1 0 0,0 1-1 0 0,1-1 1 0 0,-1 1 0 0 0,0-1-1 0 0,0 1 1 0 0,0-1-1 0 0,0 1 1 0 0,0-1 0 0 0,1 2-1 0 0,-1-1-214 0 0,7 3-74 0 0,0 2 495 0 0,-4-4-653 0 0,0 0 0 0 0,0 0-1 0 0,0 1 1 0 0,-1-1 0 0 0,1 1 0 0 0,-1 0 0 0 0,0 0 0 0 0,4 3-1 0 0,-3-1 3 0 0,-2-3-5 0 0,-1 0 0 0 0,1 0 0 0 0,-1 0 0 0 0,1 1 0 0 0,-1-1 0 0 0,0 0 0 0 0,0 0 0 0 0,0 1 0 0 0,-1-1 0 0 0,1 1 0 0 0,0-1 0 0 0,-1 0 0 0 0,0 1-1 0 0,1-1 1 0 0,-1 1 0 0 0,0-1 0 0 0,0 1 0 0 0,-1-1 0 0 0,1 1 0 0 0,0-1 0 0 0,-2 5 0 0 0,-1 6-21 0 0,-4-2 11 0 0,-2 0 32 0 0,-1-4-22 0 0,6-5-7 0 0,-21 13 25 0 0,14-10-39 0 0,-7 2 7 0 0,9-3 80 0 0,8-3-74 0 0,1-1-10 0 0,0 1 0 0 0,-1-1 0 0 0,1 0 0 0 0,0 0 0 0 0,0 0 0 0 0,0 0 0 0 0,0 0 0 0 0,0 0 0 0 0,0 1 0 0 0,0-1 0 0 0,0 0 0 0 0,0 0 0 0 0,-1 0 0 0 0,1 0 0 0 0,0 0 0 0 0,0 0 0 0 0,0 0 0 0 0,0 0 0 0 0,0 0 0 0 0,-1 0 0 0 0,1 0 0 0 0,0 0 0 0 0,0 0 0 0 0,0 1 0 0 0,0-1 0 0 0,0 0 0 0 0,-1 0 0 0 0,1 0 0 0 0,0 0 0 0 0,0 0 0 0 0,0-1 0 0 0,0 1 0 0 0,0 0 0 0 0,-1 0-1 0 0,1 0 1 0 0,0 0 0 0 0,0 0 0 0 0,0 0 0 0 0,0 0 0 0 0,-1 0 3 0 0,0-1-1 0 0,0 1 1 0 0,1 0-1 0 0,-1 0 1 0 0,0-1-1 0 0,1 1 1 0 0,-1 0-1 0 0,0 0 1 0 0,0 0-1 0 0,0 0 1 0 0,1 0-1 0 0,-1 0 1 0 0,0 0-1 0 0,0 0 1 0 0,1 0-1 0 0,-1 0 1 0 0,0 1-1 0 0,0-1 0 0 0,1 0 1 0 0,-1 1-1 0 0,-1-1 1 0 0,-2 2 37 0 0,-5 2-33 0 0,-4-5-10 0 0,3 5 0 0 0,7-2 0 0 0,-15 1 0 0 0,-4-1 0 0 0,19-2 0 0 0,-12 1 0 0 0,-11 0 0 0 0,4-1 0 0 0,18 1 0 0 0,2 0 0 0 0,-26-2 0 0 0,17 1 0 0 0,2 4 0 0 0,-3-5 0 0 0,0-1 0 0 0,0 6 0 0 0,1-2 0 0 0,1-2 11 0 0,8 0 42 0 0,0 0 11 0 0,-5 2 2 0 0,3 0-8 0 0,-2 2-35 0 0,2-1 20 0 0,-4 2-33 0 0,-5 3-6 0 0,12-5-11 0 0,1 1 18 0 0,-11 8 45 0 0,1-5-56 0 0,0-3 6 0 0,5-1-16 0 0,4 4 21 0 0,-14 14 57 0 0,12-18-25 0 0,2-1-42 0 0,-1-1 0 0 0,1 1 0 0 0,-1 0 0 0 0,1 0 0 0 0,-1-1 1 0 0,1 1-1 0 0,0 0 0 0 0,0 0 0 0 0,0 0 0 0 0,0 0 0 0 0,0 1 1 0 0,1-1-1 0 0,-2 3 0 0 0,2-1 15 0 0,-1-2 338 0 0,1-2-351 0 0,0 0-1 0 0,0 0 1 0 0,0 1 0 0 0,-1-1-1 0 0,1 0 1 0 0,0 0 0 0 0,0 0-1 0 0,0 0 1 0 0,0 0-1 0 0,0 0 1 0 0,0 0 0 0 0,-1 0-1 0 0,1 0 1 0 0,0 0 0 0 0,0 0-1 0 0,0 1 1 0 0,0-1-1 0 0,0 0 1 0 0,0 0 0 0 0,0 0-1 0 0,0 0 1 0 0,0 0 0 0 0,0 0-1 0 0,0 1 1 0 0,0-1-1 0 0,-1 0 1 0 0,1 0 0 0 0,0 0-1 0 0,0 0 1 0 0,0 0-1 0 0,0 1 1 0 0,0-1 0 0 0,0 0-1 0 0,0 0 1 0 0,0 0 0 0 0,0 0-1 0 0,0 0 1 0 0,1 0-1 0 0,-1 1 1 0 0,0-1 0 0 0,0 0-1 0 0,0 0 1 0 0,0 0 0 0 0,0 0-1 0 0,0 0 1 0 0,0 0-1 0 0,0 1 1 0 0,2 4-16 0 0,-11 10-76 0 0,4-8 87 0 0,2-1 7 0 0,-12 25-72 0 0,8-21 67 0 0,4 2 0 0 0,-1-3 0 0 0,1-7 0 0 0,-1-1 0 0 0,-2 11 0 0 0,1 2 0 0 0,-1-1 0 0 0,-5-5 0 0 0,5 7 0 0 0,-2-1 0 0 0,7-13 6 0 0,1 0 0 0 0,0-1 0 0 0,-1 1 0 0 0,1 0 0 0 0,-1-1 0 0 0,1 1 0 0 0,-1 0 0 0 0,1-1 0 0 0,-1 1 0 0 0,0-1 0 0 0,1 1 0 0 0,-1-1 0 0 0,0 1 0 0 0,1-1 0 0 0,-1 0-1 0 0,0 1 1 0 0,1-1 0 0 0,-1 0 0 0 0,0 0 0 0 0,0 1 0 0 0,1-1 0 0 0,-1 0 0 0 0,0 0 0 0 0,0 0 0 0 0,0 0 0 0 0,1 0 0 0 0,-2 0 0 0 0,1 0-5 0 0,1 0 0 0 0,0 0 0 0 0,0 0 0 0 0,0 0 0 0 0,0 0 1 0 0,0 0-1 0 0,0 0 0 0 0,0 0 0 0 0,0 0 0 0 0,0 0 0 0 0,0 0 0 0 0,-1 0 0 0 0,1 0 1 0 0,0 0-1 0 0,0 0 0 0 0,0 0 0 0 0,0 0 0 0 0,0 0 0 0 0,0 0 0 0 0,0 0 0 0 0,0 0 0 0 0,0 0 1 0 0,0 0-1 0 0,0 0 0 0 0,-1 0 0 0 0,1 0 0 0 0,0 0 0 0 0,0 0 0 0 0,0 1 0 0 0,0-1 0 0 0,0 0 1 0 0,0 0-1 0 0,0 0 0 0 0,0 0 0 0 0,0 0 0 0 0,0 0 0 0 0,0 0 0 0 0,0 0 0 0 0,0 0 1 0 0,0 0-1 0 0,0 0 0 0 0,0 1 0 0 0,0-1 0 0 0,0 0 0 0 0,0 0 0 0 0,0 0 0 0 0,0 0 0 0 0,0 0 1 0 0,-3 10-8 0 0,1-6-70 0 0,-3 7 12 0 0,-2 1 52 0 0,0-5 24 0 0,5-6 52 0 0,1 2 12 0 0,-5 8-60 0 0,0 6-16 0 0,0-3 0 0 0,2 0 0 0 0,1 0 0 0 0,-2-2 0 0 0,0-1 0 0 0,-4 1 0 0 0,8-8 0 0 0,-2 7 0 0 0,1 3 0 0 0,3-11 0 0 0,0 1 0 0 0,-6 23 0 0 0,0-14 0 0 0,1 1 0 0 0,0-1 0 0 0,-2-3 0 0 0,1 1 0 0 0,-3 4 0 0 0,8-13 0 0 0,-2 9 0 0 0,2-10 0 0 0,0-1 0 0 0,0 1 0 0 0,0 0 0 0 0,0-1 0 0 0,0 1-1 0 0,0 0 1 0 0,0-1 0 0 0,-1 1 0 0 0,1 0 0 0 0,0-1 0 0 0,0 1 0 0 0,0 0-1 0 0,-1-1 1 0 0,1 1 0 0 0,0-1 0 0 0,-1 1 0 0 0,1 0 0 0 0,0-1 0 0 0,-1 1 0 0 0,1-1-1 0 0,-1 1 1 0 0,-2 2 3 0 0,1 13 9 0 0,1-11 36 0 0,-10 17-25 0 0,8-20 20 0 0,-11-3-35 0 0,10 2 5 0 0,-7 3 94 0 0,1 0-97 0 0,-1-1-10 0 0,-1-4 0 0 0,2 0 0 0 0,-5-4 0 0 0,12 2 0 0 0,1 1 0 0 0,-5-5 11 0 0,-8-17 42 0 0,12 21-53 0 0,-8-19 0 0 0,-5-14 0 0 0,14 33 0 0 0,-7-26 0 0 0,8 27 0 0 0,-2-12 0 0 0,-1-2 0 0 0,1-19 0 0 0,2 24 12 0 0,1 9 47 0 0,1-1-49 0 0,0-1 0 0 0,-1 1 0 0 0,1 0 0 0 0,0-1 0 0 0,-1 1 0 0 0,0 0 0 0 0,0-1-1 0 0,0 1 1 0 0,0 0 0 0 0,-1-1 0 0 0,1 1 0 0 0,-2-4 0 0 0,0-2-10 0 0,0 5 0 0 0,-2 2 0 0 0,-8-12 0 0 0,6 5-14 0 0,4 7-62 0 0,1 1-8 0 0,-7-1 66 0 0,-1-1 18 0 0,-1 3 0 0 0,1-4 14 0 0,7 2 91 0 0,1 3-153 0 0,-5 0 23 0 0,3 0-18 0 0,-4 4 32 0 0,-4-6 11 0 0,-1 3 0 0 0,0 2 0 0 0,1 1 0 0 0,2 1 0 0 0,-1 0 0 0 0,2-1 0 0 0,-2 2 0 0 0,-3-6 0 0 0,0 0 0 0 0,3 3 0 0 0,3 6 0 0 0,7-10 0 0 0,-1 1 0 0 0,1-1 0 0 0,-1 1 0 0 0,1 0 0 0 0,-1-1 0 0 0,1 1 0 0 0,-1-1 0 0 0,1 1 0 0 0,-1-1 0 0 0,1 0 0 0 0,-1 1 0 0 0,0-1 0 0 0,1 1 0 0 0,-2-1 0 0 0,-10 0 0 0 0,2 4 0 0 0,-2-3 0 0 0,-1-3 0 0 0,0 0 0 0 0,2 1-10 0 0,8 2-44 0 0,-2 7-10 0 0,-1 1 11 0 0,3 1 42 0 0,3-7 11 0 0,0 0 0 0 0,-1 0 0 0 0,0 0 0 0 0,0 0 0 0 0,0 0 0 0 0,-1 3 0 0 0,1-5 0 0 0,1 0 0 0 0,0-1 0 0 0,-1 1 0 0 0,1 0 0 0 0,0 0 0 0 0,0-1 0 0 0,0 1 0 0 0,0 0 0 0 0,0-1 0 0 0,-1 1 0 0 0,1 0 0 0 0,1 0 0 0 0,-1-1 0 0 0,0 1 0 0 0,0 1 0 0 0,0 4-10 0 0,0-3-33 0 0,-1 11 32 0 0,-1 1 11 0 0,-1 0 0 0 0,-3-7 11 0 0,5-4 32 0 0,-2 6-33 0 0,1 0 1 0 0,2-10-7 0 0,0 1 1 0 0,0 0 0 0 0,0 0 0 0 0,0 0 1 0 0,0-1-1 0 0,0 1 0 0 0,0 0 0 0 0,0 0 0 0 0,-1-1 0 0 0,1 1 0 0 0,0 0 0 0 0,0 0 1 0 0,-1-1-1 0 0,1 1 0 0 0,-1 0 0 0 0,1-1 0 0 0,-1 1 0 0 0,1 0 0 0 0,-1-1 0 0 0,0 2 1 0 0,-6 0 15 0 0,4 0 22 0 0,-5 4-33 0 0,1 0 2 0 0,5-5 47 0 0,0-1-4 0 0,2 1-55 0 0,-1-1 1 0 0,0 0 0 0 0,0 0 0 0 0,0 0 0 0 0,0 0 0 0 0,1 1-1 0 0,-1-1 1 0 0,0 0 0 0 0,0 1 0 0 0,0-1 0 0 0,1 0 0 0 0,-1 1-1 0 0,-1 0 1 0 0,0 5-3 0 0,2-5 3 0 0,-3 10-14 0 0,2-7-40 0 0,-1 8 39 0 0,1 3 14 0 0,0-2 11 0 0,1-9 32 0 0,0 8-47 0 0,1 2-55 0 0,-1 2 44 0 0,3 1 15 0 0,2 1 0 0 0,1 1 0 0 0,2-6 16 0 0,-7-11 128 0 0,2-2-90 0 0,-2 0-46 0 0,0 0-5 0 0,-1 0 0 0 0,1 0-1 0 0,0-1 1 0 0,-1 1-1 0 0,1 0 1 0 0,-1 0 0 0 0,1 0-1 0 0,0 0 1 0 0,-1 0 0 0 0,1 0-1 0 0,-1 0 1 0 0,1 0-1 0 0,0 1 1 0 0,-1-1 0 0 0,1 0-1 0 0,-1 0 1 0 0,1 0 0 0 0,0 1-1 0 0,-1-1 1 0 0,1 1 0 0 0,41 28 466 0 0,-36-24-509 0 0,-3-3 93 0 0,-1 0 1 0 0,19 15-44 0 0,10 7 44 0 0,-22-18-44 0 0,3-3-10 0 0,3 0 0 0 0,0 5 0 0 0,5 2 0 0 0,12 12 0 0 0,-17-15 11 0 0,-11-6 0 0 0,19 8 111 0 0,-23-9-120 0 0,0 0 0 0 0,0 0 0 0 0,0 0 0 0 0,0 0 0 0 0,1 0 0 0 0,-1 0 0 0 0,0 0 0 0 0,0 1 0 0 0,0-1 0 0 0,0 0 0 0 0,0 0 0 0 0,0 0 0 0 0,0 0 0 0 0,1 0 0 0 0,-1 0 0 0 0,0 0 0 0 0,0 0 0 0 0,0 0 0 0 0,0 0 0 0 0,0 0 0 0 0,1 0 0 0 0,-1 0 0 0 0,0 0 0 0 0,0 0 0 0 0,0 0 0 0 0,0 0 0 0 0,0 0 0 0 0,0 0 0 0 0,1 0 0 0 0,-1 0 0 0 0,0 0 0 0 0,0 0 0 0 0,0 0 0 0 0,0 0 0 0 0,0-1 0 0 0,0 1 0 0 0,0 0 0 0 0,1 0 0 0 0,-1 0 0 0 0,8-5 78 0 0,-7 4-78 0 0,-1 1-1 0 0,0 0 1 0 0,0 0-1 0 0,0 0 1 0 0,0 0-1 0 0,0 0 1 0 0,0 0-1 0 0,0 0 1 0 0,0 0-1 0 0,1 0 1 0 0,-1 0-1 0 0,0 0 0 0 0,0 0 1 0 0,0 0-1 0 0,0 0 1 0 0,0 0-1 0 0,0 0 1 0 0,1 0-1 0 0,-1 0 1 0 0,0 0-1 0 0,0 0 1 0 0,0 0-1 0 0,0 0 1 0 0,0 0-1 0 0,0 0 1 0 0,0 0-1 0 0,1 0 1 0 0,-1 0-1 0 0,0 0 1 0 0,0 0-1 0 0,0 0 1 0 0,0 0-1 0 0,0 0 1 0 0,0 0-1 0 0,0 0 1 0 0,0 0-1 0 0,1 0 1 0 0,-1 1-1 0 0,0-1 0 0 0,0 0 1 0 0,0 0-1 0 0,0 0 1 0 0,0 0-1 0 0,0 0 1 0 0,12 8 11 0 0,-6-9-14 0 0,-6 0 4 0 0,0 1-1 0 0,1 0 1 0 0,-1 0 0 0 0,1 0 0 0 0,-1-1 0 0 0,0 1 0 0 0,1 0 0 0 0,-1 0-1 0 0,1 0 1 0 0,-1 0 0 0 0,1 0 0 0 0,-1 0 0 0 0,1 0 0 0 0,-1 0-1 0 0,1 0 1 0 0,-1 0 0 0 0,0 0 0 0 0,1 0 0 0 0,-1 0 0 0 0,1 0-1 0 0,-1 0 1 0 0,1 1 0 0 0,1 0 15 0 0,0-1-1 0 0,0 1 1 0 0,0-1-1 0 0,-1 1 0 0 0,1-1 1 0 0,0 0-1 0 0,0 0 1 0 0,0 0-1 0 0,0 0 1 0 0,4 0-1 0 0,-1 1 37 0 0,4 5-33 0 0,-9-6-20 0 0,1 1 0 0 0,-1-1 0 0 0,0 0 1 0 0,0 0-1 0 0,0 0 0 0 0,0 0 0 0 0,0 1 0 0 0,0-1 1 0 0,1 0-1 0 0,-1 0 0 0 0,0 0 0 0 0,0 0 0 0 0,0 0 1 0 0,0 1-1 0 0,1-1 0 0 0,-1 0 0 0 0,0 0 0 0 0,0 0 1 0 0,0 0-1 0 0,1 0 0 0 0,-1 0 0 0 0,0 0 0 0 0,0 0 1 0 0,0 0-1 0 0,1 0 0 0 0,-1 0 0 0 0,0 0 0 0 0,0 0 1 0 0,1 0-1 0 0,-1 0 0 0 0,0 0 0 0 0,0 0 1 0 0,0 0-1 0 0,1 0 0 0 0,-1 0 0 0 0,0 0 0 0 0,0 0 1 0 0,0 0-1 0 0,1 0 0 0 0,-1-1 0 0 0,0 1 0 0 0,0 0 1 0 0,0 0-1 0 0,1 0 0 0 0,4-4 0 0 0,13 7 51 0 0,5 5-1 0 0,-20-6-38 0 0,8 6-3 0 0,5 3-10 0 0,-11-10 0 0 0,-2 0 0 0 0,7 11 0 0 0,0-3 0 0 0,3-5 0 0 0,-2 0 0 0 0,-1 0 11 0 0,-5-3 37 0 0,-2 2-43 0 0,6 8-6 0 0,-8-10 2 0 0,12 24-1 0 0,-8-15 0 0 0,-2 2 0 0 0,-3 0 0 0 0,-3 3 0 0 0,1-8 0 0 0,-7 16 0 0 0,4-10 0 0 0,0-1 0 0 0,-3-5-12 0 0,5-5-5 0 0,-4 3-19 0 0,2 14 41 0 0,3-14 57 0 0,1-4-62 0 0,1 0 0 0 0,-1 0 0 0 0,0 0 0 0 0,0-1 0 0 0,0 1 0 0 0,1 0 0 0 0,-1 0-1 0 0,0 0 1 0 0,1 0 0 0 0,-1 0 0 0 0,1 0 0 0 0,-1 0 0 0 0,1 0 0 0 0,0 0-1 0 0,-1 0 1 0 0,1 2 0 0 0,-6 8 0 0 0,-15 18 0 0 0,19-26 0 0 0,-16 20 0 0 0,15-19 0 0 0,0 0 0 0 0,0 0 0 0 0,0 0 0 0 0,1 0 0 0 0,-1 1 0 0 0,1-1 0 0 0,-2 6 0 0 0,4-9 0 0 0,-2 4 0 0 0,-7 10 0 0 0,2-7 11 0 0,2-1 42 0 0,3-5-54 0 0,-10 7 2 0 0,-15 15-1 0 0,22-21 1 0 0,0 1-11 0 0,1-1-1 0 0,-1 0 1 0 0,1 1 0 0 0,0 0-1 0 0,0 0 1 0 0,-6 8-1 0 0,1-2 11 0 0,3-4 3 0 0,0 1 0 0 0,0 0-1 0 0,-8 14 1 0 0,11-17 40 0 0,-2 11-35 0 0,2-13-3 0 0,2-2-9 0 0,1 1 0 0 0,-1-1 1 0 0,0 0-1 0 0,0 1 0 0 0,1-1 1 0 0,-1 1-1 0 0,0-1 0 0 0,1 1 1 0 0,-1-1-1 0 0,0 1 0 0 0,1-1 1 0 0,-1 1-1 0 0,1 0 0 0 0,-1-1 1 0 0,0 2-1 0 0,-1 1 34 0 0,-8 3-19 0 0,7-2-12 0 0,-2 11 1 0 0,-1-3 0 0 0,-1-3 12 0 0,2-1 52 0 0,3-5 12 0 0,-5 3-49 0 0,4-4 16 0 0,-3 4-33 0 0,0 4-10 0 0,0 9 0 0 0,4-16 0 0 0,-9 9 0 0 0,3-4-12 0 0,5-5-19 0 0,0 0-3 0 0,-3 13 27 0 0,6-15 75 0 0,-3 7-14 0 0,-2 1-44 0 0,-2 5-9 0 0,6-11-2 0 0,-1 6-13 0 0,2-7-56 0 0,3-15-10780 0 0,-3 11 10338 0 0,1 1 0 0 0,0 0 0 0 0,1-2 1 0 0,14-15-2655 0 0,-13 16 2806 0 0,0-1 0 0 0,0-1-1 0 0,0 1 1 0 0,-1 0 0 0 0,1-1-1 0 0,3-6 1 0 0,6-22-593 0 0,2-16 583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01:49:10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66 5095 0 0,'0'0'390'0'0,"3"-8"-140"0"0,-2 4 99 0 0,0 0-1 0 0,-1 0 0 0 0,1 0 1 0 0,-1 0-1 0 0,0 0 0 0 0,0 0 1 0 0,-1 0-1 0 0,1 0 0 0 0,-1 0 0 0 0,0 0 1 0 0,0 0-1 0 0,-2-6 4923 0 0,-26 15-2562 0 0,21-1-2546 0 0,7-4-144 0 0,1 1 0 0 0,0-1-1 0 0,-1 0 1 0 0,1 0-1 0 0,0 1 1 0 0,-1-1-1 0 0,1 0 1 0 0,0 0-1 0 0,-1 0 1 0 0,1 1-1 0 0,0-1 1 0 0,-1 0-1 0 0,1 0 1 0 0,-1 0-1 0 0,1 0 1 0 0,0 0-1 0 0,-1 0 1 0 0,1 0-1 0 0,-1 0 1 0 0,0 0-1 0 0,-1 0 46 0 0,0 1 0 0 0,0-1 0 0 0,0 1-1 0 0,0 0 1 0 0,0-1 0 0 0,0 1 0 0 0,1 0 0 0 0,-1 0 0 0 0,0 0-1 0 0,0 0 1 0 0,-3 3 0 0 0,5-3-22 0 0,-13 9 92 0 0,0 1-1 0 0,1 0 1 0 0,1 1-1 0 0,0 0 1 0 0,0 0-1 0 0,-14 25 1 0 0,-41 90-30 0 0,65-125-103 0 0,-8 17-14 0 0,2 1 0 0 0,0 0-1 0 0,1 1 1 0 0,-5 37 0 0 0,-7 31 163 0 0,-2 11 10 0 0,5 33 262 0 0,13-121-384 0 0,-2 10 58 0 0,2 0 0 0 0,0 0 0 0 0,2 37 0 0 0,21 88-297 0 0,-18-123 152 0 0,-1 5-39 0 0,2 0 0 0 0,12 48 0 0 0,40 63 60 0 0,-35-93 26 0 0,57 102 247 0 0,-49-98-50 0 0,45 62-228 0 0,-36-57-198 0 0,53 69 55 0 0,-71-99 176 0 0,-12-17 4 0 0,-1 0-1 0 0,11 18 1 0 0,-10-14 33 0 0,-7-12-32 0 0,0 0 0 0 0,0 0-1 0 0,0 0 1 0 0,0 1 0 0 0,-1-1 0 0 0,1 0 0 0 0,0 1-1 0 0,0-1 1 0 0,-1 1 0 0 0,1-1 0 0 0,-1 1-1 0 0,0-1 1 0 0,1 1 0 0 0,-1-1 0 0 0,0 1 0 0 0,0 0-1 0 0,0-1 1 0 0,0 3 0 0 0,0-4-6 0 0,0 2 29 0 0,-1-1 1 0 0,1 1 0 0 0,0-1 0 0 0,-1 1 0 0 0,1-1-1 0 0,-1 0 1 0 0,1 1 0 0 0,-1-1 0 0 0,0 1 0 0 0,0-1 0 0 0,1 0-1 0 0,-1 0 1 0 0,0 0 0 0 0,0 1 0 0 0,0-1 0 0 0,-1 0-1 0 0,-1 1 1 0 0,1 0-16 0 0,-14 1 70 0 0,-6-4-129 0 0,20 1-274 0 0,-1-3-288 0 0,3 3 585 0 0,0 0 0 0 0,0 0 0 0 0,-1 0 0 0 0,1 0 0 0 0,0 0 1 0 0,0 0-1 0 0,-1 0 0 0 0,1 0 0 0 0,0 0 0 0 0,0 0 0 0 0,0 0 0 0 0,-1-1 0 0 0,1 1 0 0 0,0 0 0 0 0,0 0 0 0 0,0 0 0 0 0,-1 0 0 0 0,1-1 1 0 0,0 1-1 0 0,0 0 0 0 0,0 0 0 0 0,0 0 0 0 0,0-1 0 0 0,-1 1 0 0 0,1 0 0 0 0,0 0 0 0 0,0-1 0 0 0,0-1-152 0 0,-1 1 0 0 0,1-1 0 0 0,0 0 0 0 0,-1 0 0 0 0,1 0 0 0 0,0 1 0 0 0,0-1 0 0 0,1 0 0 0 0,-1 0 0 0 0,0 0 0 0 0,1 1 0 0 0,-1-1 0 0 0,1 0 0 0 0,-1 0 0 0 0,1 1 0 0 0,0-1 1 0 0,0 1-1 0 0,-1-1 0 0 0,1 0 0 0 0,3-2 0 0 0,-1 0-184 0 0,-1 1-252 0 0,1 0 1 0 0,-1 0-1 0 0,0-1 0 0 0,0 1 1 0 0,1-4-1 0 0,-2 6 353 0 0,-1 0-1 0 0,0 1 1 0 0,0-1 0 0 0,0 0-1 0 0,1 0 1 0 0,-1 0 0 0 0,0 0-1 0 0,0 1 1 0 0,0-1 0 0 0,0 0-1 0 0,0 0 1 0 0,-1 0 0 0 0,1 0-1 0 0,0 1 1 0 0,0-1 0 0 0,-1 0-1 0 0,1 0 1 0 0,0 0 0 0 0,-1 1-1 0 0,1-1 1 0 0,0 0 0 0 0,-1 0-1 0 0,1 1 1 0 0,-1-1 0 0 0,1 0-1 0 0,-1 1 1 0 0,-1-2 0 0 0,-4-4-2554 0 0,0-2 1634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3:21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3335 0 0,'0'0'31'0'0,"3"9"80"0"0,-3-9-106 0 0,0-1 0 0 0,0 1-1 0 0,0 0 1 0 0,0 0 0 0 0,0 0-1 0 0,0 0 1 0 0,0 0 0 0 0,0 0-1 0 0,0 0 1 0 0,1 0-1 0 0,-1 0 1 0 0,0 0 0 0 0,0 0-1 0 0,0 0 1 0 0,0 0 0 0 0,0-1-1 0 0,0 1 1 0 0,0 0-1 0 0,0 0 1 0 0,0 0 0 0 0,0 0-1 0 0,0 0 1 0 0,0 0 0 0 0,0 0-1 0 0,1 0 1 0 0,-1 0-1 0 0,0 0 1 0 0,0 0 0 0 0,0 0-1 0 0,0 0 1 0 0,0 0 0 0 0,0 0-1 0 0,0 0 1 0 0,0 0-1 0 0,0 0 1 0 0,0 0 0 0 0,0 0-1 0 0,1 0 1 0 0,-1 0 0 0 0,0 0-1 0 0,0 0 1 0 0,0 0-1 0 0,0 0 1 0 0,0 0 0 0 0,0 0-1 0 0,0 1 1 0 0,0-1 0 0 0,0 0-1 0 0,0 0 1 0 0,1-2 332 0 0,8-6 192 0 0,27-42 813 0 0,-31 42-1246 0 0,-4 7 394 0 0,1 1-226 0 0,23 7 314 0 0,-24-7-514 0 0,1 1 1 0 0,-1-1-1 0 0,0 0 0 0 0,1 0 1 0 0,-1 0-1 0 0,1 0 1 0 0,-1 0-1 0 0,1-1 1 0 0,-1 1-1 0 0,1 0 1 0 0,1-1-1 0 0,1 0 125 0 0,-4 1-172 0 0,5-1 186 0 0,-1 1-1 0 0,1 1 1 0 0,-1-1 0 0 0,1 0 0 0 0,-1 1 0 0 0,1 0 0 0 0,7 3 0 0 0,-11-4-183 0 0,0 0-1 0 0,0 0 1 0 0,0 1-1 0 0,0-1 1 0 0,0 0-1 0 0,-1 0 1 0 0,1 0-1 0 0,0 0 1 0 0,0 0-1 0 0,0 0 1 0 0,0 0-1 0 0,0 0 0 0 0,0 0 1 0 0,0 0-1 0 0,0-1 1 0 0,0 1-1 0 0,-1 0 1 0 0,3-1-1 0 0,-2 0-1 0 0,0 1 1 0 0,0 0-1 0 0,0-1 0 0 0,0 1 0 0 0,0 0 0 0 0,0-1 0 0 0,0 1 1 0 0,0 0-1 0 0,0 0 0 0 0,0 0 0 0 0,0 0 0 0 0,0 0 0 0 0,0 0 1 0 0,0 1-1 0 0,1-1 0 0 0,0 0 0 0 0,8 4 101 0 0,-8-3-90 0 0,-1 0-1 0 0,0 0 1 0 0,1-1-1 0 0,-1 1 1 0 0,1-1-1 0 0,-1 1 1 0 0,1-1-1 0 0,-1 0 1 0 0,1 0-1 0 0,-1 0 1 0 0,1 0-1 0 0,0 0 0 0 0,-1 0 1 0 0,1 0-1 0 0,-1 0 1 0 0,1 0-1 0 0,-1-1 1 0 0,1 1-1 0 0,-1-1 1 0 0,3 0-1 0 0,-1 0 49 0 0,1 1 0 0 0,0 0-1 0 0,-1-1 1 0 0,1 1 0 0 0,0 0-1 0 0,0 1 1 0 0,-1-1-1 0 0,8 2 1 0 0,13 1 352 0 0,13-4-209 0 0,81-7 44 0 0,-46 7-67 0 0,-71 0-194 0 0,21-2 68 0 0,28 0-1 0 0,-20 0-69 0 0,-24 2 10 0 0,1 0-1 0 0,0 1 1 0 0,0-1-1 0 0,8 2 1 0 0,9 3 0 0 0,-13-2-8 0 0,1-1 1 0 0,19 1-1 0 0,80-4 50 0 0,-100 2-53 0 0,-1 1 0 0 0,15 3 0 0 0,-17-2 0 0 0,-1-1 0 0 0,1 0 0 0 0,0 0 0 0 0,0-1 0 0 0,0 0 0 0 0,13-1 0 0 0,23-4 85 0 0,0 1 0 0 0,56 4 1 0 0,57-4 106 0 0,-136 3-182 0 0,37 2 1 0 0,8 0 80 0 0,131 0 548 0 0,-140-3-506 0 0,-7 0-38 0 0,-17 2-42 0 0,41-6 1 0 0,-63 5-28 0 0,0 1 0 0 0,0 0 0 0 0,14 3 1 0 0,-13-2 2 0 0,0 0 1 0 0,14-1 0 0 0,-5-1 2 0 0,-1 0 0 0 0,1 2 0 0 0,21 3 0 0 0,-26-3-29 0 0,26-1-1 0 0,10 2 47 0 0,-37 0-40 0 0,-6-1-9 0 0,0 0 1 0 0,0 0-1 0 0,0-1 0 0 0,12-1 0 0 0,-3-2 0 0 0,-11 1 0 0 0,0 1 0 0 0,0 0 0 0 0,0 1 0 0 0,0-1 0 0 0,10 2 0 0 0,0 2 2 0 0,4-1 15 0 0,-1 1 1 0 0,36-2-1 0 0,32-3 64 0 0,-28 3 8 0 0,-48-1-69 0 0,1 1 0 0 0,15 3 0 0 0,-16-2-1 0 0,0 0 0 0 0,17 0 1 0 0,114-3 129 0 0,-22 5-96 0 0,-67-5-54 0 0,-39 0 6 0 0,1 1 0 0 0,21 1 0 0 0,-12 3 25 0 0,-7-1-4 0 0,33 1 0 0 0,-31-5 4 0 0,-9 0-14 0 0,1 1 0 0 0,-1 1 1 0 0,24 3-1 0 0,-10 2 18 0 0,-13-3-21 0 0,-1 0 0 0 0,1-1 0 0 0,17 1 1 0 0,8-4 31 0 0,12 1-13 0 0,-22 3-7 0 0,-12-1-16 0 0,1-1 1 0 0,21 0-1 0 0,-14-3-8 0 0,-9 0 1 0 0,0 1 1 0 0,-1 1-1 0 0,15 1 1 0 0,6 4 27 0 0,-14-2-19 0 0,24 1 1 0 0,-13-4-12 0 0,-13 0 6 0 0,34 3-1 0 0,-22 3 19 0 0,-17-4-16 0 0,0 1-1 0 0,0-2 0 0 0,22 1 0 0 0,-2-5-7 0 0,-22 1 0 0 0,0 1 0 0 0,0 1 0 0 0,17 1 0 0 0,3 3 0 0 0,-19-1 0 0 0,0-2 0 0 0,1 1 0 0 0,17-2 0 0 0,1-3 0 0 0,-19 1 5 0 0,-1 1-1 0 0,1 1 0 0 0,18 1 1 0 0,6 4 50 0 0,-19-2 0 0 0,31 1 0 0 0,-11-5-1 0 0,-15 1-14 0 0,22 1-1 0 0,223 20 53 0 0,-241-20-47 0 0,38-4 0 0 0,3 0 25 0 0,-29 3-63 0 0,185 11 85 0 0,-148 0-45 0 0,-35-5-45 0 0,0-1-1 0 0,0-1 1 0 0,48-3-1 0 0,-62-4-1 0 0,-2 1 0 0 0,36 1 0 0 0,-23 4 0 0 0,-17-1 0 0 0,38-1 0 0 0,-26-4 0 0 0,-17 1 0 0 0,0 1 0 0 0,1 0 0 0 0,17 3 0 0 0,9 3 0 0 0,-18-1 0 0 0,39 0 0 0 0,-24-5 0 0 0,-19 0 0 0 0,38 2 0 0 0,-21 4 3 0 0,-19-2 14 0 0,1 0 0 0 0,22-1 0 0 0,6-5-7 0 0,25-1-10 0 0,-32 7 0 0 0,-14-1 0 0 0,27-1 0 0 0,-23-3 0 0 0,-11 0 0 0 0,1 1 0 0 0,30 3 0 0 0,2 5 0 0 0,24 4 0 0 0,108 1 0 0 0,-83-13 0 0 0,-20-1 0 0 0,120 13 0 0 0,-108-2 0 0 0,14 2 0 0 0,205 5 0 0 0,-120-1 0 0 0,-180-15 0 0 0,25 2 0 0 0,40 6 0 0 0,-20 1 0 0 0,63 1 0 0 0,-34-2 0 0 0,17 0 0 0 0,-48-7 0 0 0,86 11 0 0 0,45 13 0 0 0,-109-15 11 0 0,79-3 42 0 0,-58-5-42 0 0,343 27 42 0 0,-302-20-53 0 0,437 36 0 0 0,-402-37 0 0 0,-66 3 0 0 0,-38-3 0 0 0,63 7 0 0 0,17 1 0 0 0,-68-5 0 0 0,10 0 0 0 0,-62-9 0 0 0,-1-1 0 0 0,32 5 0 0 0,-29 0 0 0 0,-11-1 0 0 0,43 3 0 0 0,-31-8 0 0 0,-12 0 0 0 0,37 4 0 0 0,-25 3 0 0 0,-11-3 0 0 0,29 2 0 0 0,-20-5 0 0 0,-11 0 0 0 0,32 3 0 0 0,-18 3 0 0 0,40 5 0 0 0,-21-9 9 0 0,60 6 60 0 0,103 11 93 0 0,-145-14-136 0 0,63 10 12 0 0,55 7-45 0 0,-166-20-2 0 0,56 1-98 0 0,11 1 2 0 0,186 36 341 0 0,-98-18-236 0 0,-154-18 0 0 0,3 0 0 0 0,39 3 0 0 0,-30-8 0 0 0,-11 1 0 0 0,34 4 0 0 0,-17 3 0 0 0,35 4 0 0 0,92 7 0 0 0,-52-5 0 0 0,13 2 0 0 0,-62-7 0 0 0,-30-4 0 0 0,39 10 0 0 0,-49-8 0 0 0,-2 0-47 0 0,34 6 1 0 0,-43-11 20 0 0,135 23-113 0 0,56 13 27 0 0,-65-13 106 0 0,208 27 11 0 0,-124-22-74 0 0,0 2 69 0 0,-89-15 0 0 0,-78-11 0 0 0,25 2 0 0 0,37 4 0 0 0,-35-5-6 0 0,-17-2-41 0 0,83 10 36 0 0,-128-12 11 0 0,27 6 0 0 0,14 2 0 0 0,85 8 0 0 0,-79-13 0 0 0,13 2 0 0 0,66 14 0 0 0,-74-10 1 0 0,-16-1-14 0 0,19 3-47 0 0,31 3 60 0 0,36-1 0 0 0,-123-12 0 0 0,26-1 0 0 0,20 4 0 0 0,64 10 0 0 0,-116-15 0 0 0,34 8 0 0 0,6 1 0 0 0,71 9 0 0 0,-112-17 0 0 0,31 0 0 0 0,-31-3 0 0 0,-1 2 0 0 0,17 2 0 0 0,-2 3 0 0 0,-14-2 0 0 0,21 2 0 0 0,-2-2 0 0 0,57 15 0 0 0,-76-16 0 0 0,27 2 0 0 0,-27-4 0 0 0,27 6 0 0 0,-12 1 0 0 0,58 8 0 0 0,-26-5 31 0 0,-42-6-9 0 0,25 2 0 0 0,87 10 31 0 0,-84-11-53 0 0,-29-5 0 0 0,34 9 0 0 0,-32-4 0 0 0,-11-3 0 0 0,0 0 0 0 0,18 2 0 0 0,-5-3 0 0 0,47 14 0 0 0,-63-15 0 0 0,-1-1 0 0 0,1 1 0 0 0,13-1 0 0 0,17 3 0 0 0,-21-1 0 0 0,0 0 0 0 0,30 0 0 0 0,2 1 0 0 0,-34-2 0 0 0,29-1 0 0 0,-32-1 12 0 0,0 0 0 0 0,17 4 0 0 0,16 0 16 0 0,-40-4-23 0 0,1 1-1 0 0,-1 0 0 0 0,10 2 1 0 0,-11-1 2 0 0,1-1 0 0 0,0 0 0 0 0,0 0 0 0 0,7-1 1 0 0,2 1 33 0 0,1 0 1 0 0,0 1-1 0 0,-1 0 1 0 0,23 8-1 0 0,21 2 82 0 0,-30-11-122 0 0,-25-2 8 0 0,1 1 0 0 0,0 0-1 0 0,0 0 1 0 0,0 0 0 0 0,5 2 0 0 0,2 1-1 0 0,1 0-7 0 0,23 4 0 0 0,45 4-1 0 0,-51-5 0 0 0,3 0 0 0 0,-19-6 0 0 0,0 2 0 0 0,24 4 0 0 0,-2-3 0 0 0,-1 0 0 0 0,-16 1 56 0 0,27 2 0 0 0,-36-4-28 0 0,0-1-1 0 0,16 6 1 0 0,18 3-111 0 0,-32-8 63 0 0,0 0 0 0 0,0 1 0 0 0,12 5 0 0 0,-14-4 18 0 0,1 0 1 0 0,0-2-1 0 0,0 1 1 0 0,16 1-1 0 0,45 5 94 0 0,-62-7-38 0 0,-8-1-51 0 0,1 0-1 0 0,-1 0 1 0 0,1 0 0 0 0,0 0 0 0 0,0-1 0 0 0,-1 1-1 0 0,6 0 1 0 0,5-1-57 0 0,25 5-97 0 0,-30-4 141 0 0,19 5 9 0 0,-2-5 1 0 0,-20 0 0 0 0,-2 1 1 0 0,24 3-12 0 0,-22-18-9491 0 0,-15-15 6741 0 0,6 16 1089 0 0,-6-13-656 0 0,-4 3 1433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3:23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2759 0 0,'0'0'248'0'0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3:23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2959 0 0,'0'0'560'0'0,"-8"3"-1136"0"0,0-2-160 0 0,-2-1-976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3:26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946 3201 2959 0 0,'0'0'492'0'0,"2"0"-434"0"0,-1 0-73 0 0,0 0 68 0 0,-1 0 0 0 0,1 0 1 0 0,0 0-1 0 0,0 0 0 0 0,0 0 1 0 0,0 0-1 0 0,0 0 1 0 0,0 0-1 0 0,0 0 0 0 0,0-1 1 0 0,-1 1-1 0 0,1 0 0 0 0,0-1 1 0 0,0 1-1 0 0,0 0 0 0 0,0-1 1 0 0,-1 1-1 0 0,1-1 0 0 0,0 0 1 0 0,-1 1-1 0 0,1-1 0 0 0,1-1 1831 0 0,0 1-1668 0 0,0 0-36 0 0,1 0-1 0 0,-1 0 0 0 0,1 0 0 0 0,-1 0 0 0 0,0-1 1 0 0,0 1-1 0 0,0-1 0 0 0,6-5 5971 0 0,-8 5-6008 0 0,-2-4 56 0 0,0 0 0 0 0,0 0 0 0 0,0 0 1 0 0,-1 0-1 0 0,0 1 0 0 0,-5-9 1 0 0,8 14-201 0 0,-1-2 138 0 0,0 1-110 0 0,0-1-1 0 0,0 0 1 0 0,-1 1 0 0 0,1-1-1 0 0,0 0 1 0 0,-1 1-1 0 0,1 0 1 0 0,-1-1-1 0 0,0 1 1 0 0,-1-1 0 0 0,-18-9 203 0 0,20 10-124 0 0,-10-8 47 0 0,9 8-129 0 0,-35-27 250 0 0,36 26-198 0 0,-2 1-16 0 0,-1 0-52 0 0,-21-15 7 0 0,13 8 43 0 0,10 6 27 0 0,0 0 4 0 0,-1-1-58 0 0,-19-15 116 0 0,-10-3-53 0 0,25 18-42 0 0,-62-40-32 0 0,67 42 81 0 0,0-1-25 0 0,-39-27 51 0 0,39 27-114 0 0,0 1 0 0 0,-1-1 0 0 0,1 1 0 0 0,0 0-1 0 0,-1 0 1 0 0,-4-2 0 0 0,-5-2-15 0 0,9 3 9 0 0,1 1-1 0 0,-1-1 1 0 0,0 0-1 0 0,1 1 1 0 0,-1-1 0 0 0,0 1-1 0 0,0 0 1 0 0,0 0-1 0 0,0 0 1 0 0,-4 0-1 0 0,-5-2 14 0 0,-2-2 43 0 0,-64-29 159 0 0,48 16-77 0 0,-47-34 1 0 0,64 43-53 0 0,-3-4-3 0 0,13 9-92 0 0,1-1 5 0 0,-3 0-1 0 0,3 3 8 0 0,0-1-1 0 0,0 1 1 0 0,0-1-1 0 0,0 1 1 0 0,1-1 0 0 0,-1 0-1 0 0,-1-4 1 0 0,-40-64 270 0 0,28 49-180 0 0,0 6-40 0 0,13 13-58 0 0,-1 1-1 0 0,1-1 1 0 0,0 1 0 0 0,0-1 0 0 0,0 0-1 0 0,-2-3 1 0 0,-24-45-2 0 0,13 24 28 0 0,-15-35 1 0 0,7 9 61 0 0,11 24 0 0 0,-13-36-1 0 0,11 18-69 0 0,11 37-1 0 0,0 0 1 0 0,-2-16 0 0 0,-11-57 91 0 0,-5-39-103 0 0,14 4 29 0 0,-3-25 168 0 0,5 97-118 0 0,-6-35-81 0 0,9 61 28 0 0,0 1 0 0 0,1-1 1 0 0,2-23-1 0 0,0 6-41 0 0,0 26 8 0 0,0 0 0 0 0,3-13 0 0 0,1-7 0 0 0,1-42 0 0 0,-3 54 0 0 0,4-7 0 0 0,-4 14 0 0 0,0-1 0 0 0,8-14 0 0 0,-8 19 0 0 0,0-1 0 0 0,3-13 0 0 0,-4 13 0 0 0,0 0 0 0 0,6-15 0 0 0,10-17 30 0 0,-10 20 1 0 0,1 1-1 0 0,1-1 1 0 0,12-18-1 0 0,16-25 24 0 0,28-34-44 0 0,-28 39-10 0 0,-30 48 0 0 0,-1 0 0 0 0,0 0 0 0 0,5-13 0 0 0,-11 23 0 0 0,1-3 0 0 0,1 0 0 0 0,0 1 0 0 0,0-1 0 0 0,0 1 0 0 0,6-6 0 0 0,-5 5 0 0 0,-1 1 0 0 0,1-1 0 0 0,-1 0 0 0 0,5-6 0 0 0,-5 3 0 0 0,2 0 0 0 0,-1 0 0 0 0,1 1 0 0 0,0 0 0 0 0,0-1 0 0 0,12-8 0 0 0,-11 10 2 0 0,-1 0-1 0 0,0-1 1 0 0,7-9-1 0 0,8-10 47 0 0,-9 14-41 0 0,-1-1 0 0 0,14-21 0 0 0,-22 30-1 0 0,1 0 1 0 0,-1 0-1 0 0,1 0 1 0 0,0 1-1 0 0,0-1 0 0 0,0 1 1 0 0,4-3-1 0 0,-3 3-5 0 0,-1-1-1 0 0,1 0 0 0 0,0 0 1 0 0,3-4-1 0 0,-1-1-3 0 0,-2 3 13 0 0,1 0-1 0 0,-1 0 1 0 0,1 1-1 0 0,0-1 1 0 0,0 1 0 0 0,6-4-1 0 0,48-38-9 0 0,-34 26 0 0 0,-21 16 0 0 0,1 0 0 0 0,0 0 0 0 0,0 0 0 0 0,8-4 0 0 0,6-5 0 0 0,-16 11 0 0 0,-1 0 0 0 0,1 0 0 0 0,0 0 0 0 0,0 0 0 0 0,-1 1 0 0 0,1-1 0 0 0,4 0 0 0 0,-3 1 0 0 0,-1-1 0 0 0,1 1 0 0 0,-1-1 0 0 0,0 1 0 0 0,0-1 0 0 0,1 0 0 0 0,-1 0 0 0 0,0-1 0 0 0,-1 1 0 0 0,1-1 0 0 0,0 1 0 0 0,2-4 0 0 0,-3 4 0 0 0,0 1 0 0 0,0-1 0 0 0,-1 1 0 0 0,1 0 0 0 0,0 0 0 0 0,1 0 0 0 0,-1 0 0 0 0,0 0 0 0 0,0 0 0 0 0,0 0 0 0 0,3 0 0 0 0,16-7 0 0 0,22-13 0 0 0,-35 17 0 0 0,-4 2 0 0 0,-1 1 0 0 0,0-2 0 0 0,0 1 0 0 0,0 0 0 0 0,0 0 0 0 0,3-4 0 0 0,-3 3 0 0 0,0 1 0 0 0,0-1 0 0 0,0 1 0 0 0,0 0 0 0 0,0 0 0 0 0,6-3 0 0 0,40-17 0 0 0,-29 13 0 0 0,-16 8 0 0 0,1-1 0 0 0,-1-1 0 0 0,1 1 0 0 0,6-5 0 0 0,-8 4 0 0 0,0 1 0 0 0,1 0 0 0 0,-1 0 0 0 0,1 0 0 0 0,-1 0 0 0 0,1 1 0 0 0,0-1 0 0 0,-1 1 0 0 0,1 0 0 0 0,0 0 0 0 0,0 0 0 0 0,0 0 0 0 0,6 1 0 0 0,5-2 0 0 0,26-7 0 0 0,-18 4 0 0 0,0-1 0 0 0,23-4 0 0 0,-9 2 0 0 0,-12 2 0 0 0,-4-1 0 0 0,6 0 0 0 0,-18 6 0 0 0,0-1 0 0 0,0 0 0 0 0,15-6 0 0 0,-21 7 0 0 0,0 1 0 0 0,0-1 0 0 0,0 1 0 0 0,1-1 0 0 0,-1 1 0 0 0,5 0 0 0 0,16-1 0 0 0,-5-4 0 0 0,22-1 0 0 0,-4 0 0 0 0,-1 3 0 0 0,-27 3 0 0 0,0-1 0 0 0,18-3 0 0 0,-24 3 0 0 0,1 1 0 0 0,0 0 0 0 0,-1 0 0 0 0,1 0 0 0 0,0 0 0 0 0,0 0 0 0 0,-1 1 0 0 0,6 1 0 0 0,-4-1 0 0 0,1 0 0 0 0,-1 0 0 0 0,11 0 0 0 0,59-1 224 0 0,-50 3-179 0 0,-22-2-43 0 0,0-1 0 0 0,0 1 1 0 0,0-1-1 0 0,1 0 1 0 0,-1 1-1 0 0,0-1 1 0 0,5-1-1 0 0,-5 0-3 0 0,-1 0 1 0 0,1 1-1 0 0,-1-1 0 0 0,1 1 1 0 0,0 0-1 0 0,-1 0 0 0 0,1 0 1 0 0,0 0-1 0 0,-1 0 0 0 0,1 0 0 0 0,0 1 1 0 0,-1-1-1 0 0,1 1 0 0 0,0 0 1 0 0,-1 0-1 0 0,4 1 0 0 0,7 2-37 0 0,18 0-70 0 0,-27-4 104 0 0,0 1 1 0 0,0-1-1 0 0,1 0 1 0 0,6 0 0 0 0,-9 0 2 0 0,12 1 1 0 0,-1 1 0 0 0,-9-2 0 0 0,0 0 0 0 0,0 1 0 0 0,0 0 0 0 0,0 0 0 0 0,-1 0 0 0 0,1 0 0 0 0,0 1 0 0 0,-1-1 0 0 0,5 4 0 0 0,36 12 0 0 0,-42-17 0 0 0,-1 1 0 0 0,0-1 0 0 0,1 1 0 0 0,-1-1 0 0 0,1 0 0 0 0,-1 1 0 0 0,0-1 0 0 0,1 0 0 0 0,2 0 0 0 0,3 0 0 0 0,8 4 0 0 0,-1 1 0 0 0,-2-1 0 0 0,-1 0 0 0 0,14 7 0 0 0,10 3 0 0 0,-10-5 0 0 0,-23-8 0 0 0,1 0 0 0 0,-1-1 0 0 0,1 1 0 0 0,-1-1 0 0 0,1 1 0 0 0,3-1 0 0 0,14 4 0 0 0,-15-1 0 0 0,18 8 0 0 0,-1-1 30 0 0,6 2 84 0 0,-24-11-111 0 0,-1 1 0 0 0,0-1 0 0 0,0 1 0 0 0,1 0 0 0 0,3 3 0 0 0,18 9-5 0 0,13 4 2 0 0,0 5 0 0 0,4 3 0 0 0,-11-8 0 0 0,-5-4 0 0 0,-1 2 0 0 0,-2-2 0 0 0,-15-9 0 0 0,8 15 0 0 0,-12-15 0 0 0,20 23 54 0 0,-20-23-47 0 0,-2 0-4 0 0,16 13-3 0 0,-14-14 1 0 0,16 17 52 0 0,4 7-43 0 0,11 12-10 0 0,-22-25 0 0 0,-10-11 0 0 0,0 0 0 0 0,1 0 0 0 0,-1 0 0 0 0,1 0 0 0 0,6 6 0 0 0,-6-8 0 0 0,-1 1 0 0 0,0 0 0 0 0,0 1 0 0 0,0-1 0 0 0,0 0 0 0 0,2 5 0 0 0,7 6 27 0 0,22 29 10 0 0,-14-14-37 0 0,6 4 0 0 0,-7-6 0 0 0,7 11 0 0 0,-12-22 0 0 0,-12-13 0 0 0,1-1 0 0 0,0 1 0 0 0,0 0 0 0 0,-1 1 0 0 0,0-1 0 0 0,0 0 0 0 0,0 1 0 0 0,0-1 0 0 0,0 1 0 0 0,-1-1 0 0 0,1 1 0 0 0,-1 0 0 0 0,1 5 0 0 0,-2-5 0 0 0,0 1 0 0 0,0 0 0 0 0,0 0 0 0 0,1-1 0 0 0,0 1 0 0 0,0-1 0 0 0,0 1 0 0 0,0 0 0 0 0,1-1 0 0 0,0 0 0 0 0,0 1 0 0 0,0-1 0 0 0,0 0 0 0 0,1 0 0 0 0,5 7 0 0 0,-7-9 0 0 0,38 52 0 0 0,-32-47 0 0 0,-5-5 0 0 0,-1 0 0 0 0,1 1 0 0 0,0-1 0 0 0,-1 1 0 0 0,1-1 0 0 0,-1 1 0 0 0,0-1 0 0 0,0 1 0 0 0,0 0 0 0 0,0 0 0 0 0,0 3 0 0 0,15 39 0 0 0,-14-41 0 0 0,5 23 0 0 0,0 34 0 0 0,-4-37 0 0 0,-1 33 0 0 0,-2-49 0 0 0,0 0 0 0 0,0 0 0 0 0,1 0 0 0 0,0-1 0 0 0,4 15 0 0 0,-1-6 0 0 0,5 44 0 0 0,-4-23 0 0 0,2 70 0 0 0,-5-66 0 0 0,-1-13 0 0 0,-1-12 0 0 0,3 23 0 0 0,2 18 0 0 0,0-6 0 0 0,-2-34 0 0 0,-1-7 0 0 0,-1-1 0 0 0,-1 1 0 0 0,0 13 0 0 0,0-11 0 0 0,1 1 0 0 0,-1 0 0 0 0,-1 0 0 0 0,-4 25 0 0 0,4-31 0 0 0,-1 0 0 0 0,1-1 0 0 0,-5 11 0 0 0,1-1 0 0 0,5-12 0 0 0,-1 1 0 0 0,0 0 0 0 0,0 0 0 0 0,0 0 0 0 0,-4 7 0 0 0,1 2 0 0 0,-5 27 0 0 0,-1 6 0 0 0,10-43 0 0 0,-1-1 0 0 0,0 0 0 0 0,0 0 0 0 0,0 1 0 0 0,-2 3 0 0 0,-4 12 0 0 0,7-14 0 0 0,-2 1 0 0 0,1-1 0 0 0,-1 0 0 0 0,0 1 0 0 0,0-1 0 0 0,0 0 0 0 0,-4 6 0 0 0,6-11 0 0 0,-3 5 0 0 0,-1 21 0 0 0,-4-6 0 0 0,6-16 0 0 0,0 1 0 0 0,1-1 0 0 0,-1 1 0 0 0,0 5 0 0 0,1-2 0 0 0,1-3 0 0 0,-1-1 0 0 0,-1 1 0 0 0,1-1 0 0 0,-1 0 0 0 0,1 0 0 0 0,-5 7 0 0 0,-3 9 132 0 0,-15 27 0 0 0,17-32-72 0 0,1 9-52 0 0,-12 26-1 0 0,15-42-7 0 0,-1-1-1 0 0,0 1 1 0 0,0-1 0 0 0,0 0-1 0 0,-1 0 1 0 0,0-1 0 0 0,-10 10-1 0 0,9-9-15 0 0,0 0 0 0 0,1 1 0 0 0,-1-1-1 0 0,1 1 1 0 0,1 1 0 0 0,0-1 0 0 0,-7 18 0 0 0,6-13 0 0 0,-1 1 1 0 0,-9 13-1 0 0,3 3 96 0 0,7-20-80 0 0,-1 1 0 0 0,1-1 0 0 0,-1-1 0 0 0,-9 12 0 0 0,-11 25 11 0 0,18-28 42 0 0,7-12-53 0 0,-5 5 11 0 0,3-7 11 0 0,-4 5-11 0 0,-1-1-1 0 0,-12 12 0 0 0,17-17-10 0 0,1 0 1 0 0,-1-1-1 0 0,1 1 0 0 0,-5 7 1 0 0,-6 7-17 0 0,-21 23-58 0 0,16-15 74 0 0,8-11 0 0 0,7-9 2 0 0,2-3 2 0 0,-1 0 0 0 0,0 1 0 0 0,1-1 0 0 0,-1 0 0 0 0,0 0 0 0 0,0 0 0 0 0,0 0 0 0 0,0 0 0 0 0,-1-1 0 0 0,1 1 0 0 0,0-1 0 0 0,-5 2 0 0 0,6-2-3 0 0,-1 0 0 0 0,0 0 0 0 0,1 0 0 0 0,0 0 0 0 0,-1 1 0 0 0,1-1 0 0 0,0 0 1 0 0,-1 1-1 0 0,0 1 0 0 0,-12 10-2 0 0,7-8 1 0 0,1 1 0 0 0,-13 11 0 0 0,17-16 0 0 0,1 0 0 0 0,-1 1-1 0 0,1-1 1 0 0,-1 0 0 0 0,0 0-1 0 0,0 0 1 0 0,0-1 0 0 0,1 1-1 0 0,-5 1 1 0 0,-12 6-50 0 0,16-6 49 0 0,0 0 0 0 0,0-1 0 0 0,-1 1 1 0 0,1-1-1 0 0,0 1 0 0 0,-1-1 0 0 0,1 0 0 0 0,-1 0 0 0 0,1 0 1 0 0,-1 0-1 0 0,0-1 0 0 0,-4 2 0 0 0,4-2 1 0 0,1 1 0 0 0,-1-1 0 0 0,1 1 0 0 0,-1 0 0 0 0,1 0 0 0 0,-4 2 0 0 0,-13 5 0 0 0,14-7 7 0 0,1 0 0 0 0,-1 0-1 0 0,1 0 1 0 0,-1 1 0 0 0,1 0-1 0 0,0 0 1 0 0,0 0 0 0 0,-4 3-1 0 0,5-4 5 0 0,0 1 0 0 0,-1-1 0 0 0,1 0 0 0 0,0 0 0 0 0,-1 0 0 0 0,1 0 0 0 0,-5 0 0 0 0,3 0-7 0 0,1 0 0 0 0,0 0 0 0 0,0 0 0 0 0,-8 3 0 0 0,-29 7-4 0 0,35-8 0 0 0,0-1 0 0 0,0 0 0 0 0,0 0 0 0 0,-9 1 0 0 0,8-2 0 0 0,0 0 0 0 0,0 1 0 0 0,-7 3 0 0 0,9-3 0 0 0,0-1 1 0 0,0 1-1 0 0,-1-1 0 0 0,-6 1 0 0 0,-9 1-13 0 0,-38 1-57 0 0,1 4-50 0 0,55-8 110 0 0,0 0 0 0 0,0 1 0 0 0,1-1 1 0 0,-1 0-1 0 0,0 0 0 0 0,-5-1 0 0 0,6 0 7 0 0,-1 1-1 0 0,1 0 0 0 0,-1-1 0 0 0,1 1 1 0 0,-1 1-1 0 0,1-1 0 0 0,-1 0 0 0 0,1 0 1 0 0,0 1-1 0 0,-5 1 0 0 0,-5 1 26 0 0,1 1 0 0 0,-1-2 1 0 0,-1 0-1 0 0,1 0 0 0 0,-13 0 0 0 0,-21 2 31 0 0,-1-1-227 0 0,22-3 161 0 0,-46 0 214 0 0,8 4-201 0 0,61-4 0 0 0,0 0 0 0 0,0 1 0 0 0,0-1 0 0 0,0 0 0 0 0,1 0 0 0 0,-1 0 0 0 0,0 0 0 0 0,0-1 0 0 0,-3 0 0 0 0,-15-3 0 0 0,-39 1 0 0 0,56 1 0 0 0,0 1 0 0 0,-13 3 0 0 0,9-1 0 0 0,0-1 0 0 0,-14-3 0 0 0,11 1 0 0 0,3 1 0 0 0,1 0 0 0 0,0 0 0 0 0,-1 1 0 0 0,1 0 0 0 0,-8 1 0 0 0,4-2 0 0 0,-11-2 0 0 0,-12-3 0 0 0,30 5 0 0 0,1 1 0 0 0,-1-1 0 0 0,0 1 0 0 0,0 0 0 0 0,0 0 0 0 0,0 0 0 0 0,-3 1 0 0 0,-12-1 0 0 0,5-1 0 0 0,0-1 0 0 0,-1 0 0 0 0,-20 2 0 0 0,14-2 0 0 0,18 1 0 0 0,-1 1 0 0 0,0 0 0 0 0,0-1 0 0 0,0 1 0 0 0,0 0 0 0 0,-3 1 0 0 0,-31 1 0 0 0,28-2 0 0 0,0 1 0 0 0,-15 2 0 0 0,18-2-7 0 0,0-1 0 0 0,0 1 0 0 0,-11-2 0 0 0,10 1-6 0 0,1 0 0 0 0,-1 0 0 0 0,-8 2 0 0 0,8-1-6 0 0,0-1 0 0 0,0 1 0 0 0,1-2 0 0 0,-8 0 0 0 0,-15 1 2 0 0,8 0 17 0 0,16-1 0 0 0,-1 1 0 0 0,1 0 0 0 0,0 1 0 0 0,-7 1 0 0 0,7-2 1 0 0,1 1-1 0 0,-1-1 1 0 0,0 0 0 0 0,-10-1-1 0 0,10 1-16 0 0,-1 0 1 0 0,1 0-1 0 0,-12 1 0 0 0,14-1 15 0 0,-1 0 1 0 0,0 0-1 0 0,1 0 0 0 0,-1 0 1 0 0,0 0-1 0 0,1-1 0 0 0,-5-1 0 0 0,-18-1-129 0 0,-2-2-85 0 0,3 0 60 0 0,4 1 55 0 0,18 3 65 0 0,0 1 0 0 0,0-1-1 0 0,0 0 1 0 0,0 1 0 0 0,0 0-1 0 0,-5 0 1 0 0,5 0 1 0 0,1 0 0 0 0,0 0 0 0 0,-1-1 0 0 0,1 1 0 0 0,0-1 0 0 0,0 1 0 0 0,-1-1 0 0 0,-2-1 1 0 0,-17-5-399 0 0,13 6 153 0 0,1-2 0 0 0,0 1 0 0 0,-1-1 0 0 0,1 0 1 0 0,-11-7-1 0 0,18 9 226 0 0,-1 1-315 0 0,0-2-770 0 0,-10-2-1324 0 0,10 4 1923 0 0,1 0 0 0 0,-1-1 0 0 0,0 1 0 0 0,1 0 1 0 0,-1-1-1 0 0,1 1 0 0 0,-1-1 0 0 0,1 0 1 0 0,-1 0-1 0 0,1 1 0 0 0,-1-1 0 0 0,1 0 1 0 0,0 0-1 0 0,-1 0 0 0 0,1-1 0 0 0,-2-1 0 0 0,-1-5-173 0 0,1 0-1 0 0,-1-1 0 0 0,1 1 1 0 0,1-1-1 0 0,-3-12 0 0 0,3 0 405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3:28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4231 0 0,'0'0'3160'0'0,"3"0"-2648"0"0,26 3 1192 0 0,-23-5-795 0 0,-6 2-868 0 0,0 0 1 0 0,1-1 0 0 0,-1 1-1 0 0,0 0 1 0 0,1-1 0 0 0,-1 1-1 0 0,1 0 1 0 0,-1 0-1 0 0,1 0 1 0 0,-1 0 0 0 0,1-1-1 0 0,-1 1 1 0 0,0 0 0 0 0,1 0-1 0 0,-1 0 1 0 0,1 0 0 0 0,-1 0-1 0 0,1 0 1 0 0,0 0 0 0 0,17-2 756 0 0,-14 1-621 0 0,0 1 0 0 0,0-1 0 0 0,0 1 0 0 0,0 0 0 0 0,6 0 0 0 0,-10 0-164 0 0,0 0 0 0 0,1 1-1 0 0,-1-1 1 0 0,0 0 0 0 0,0 0 0 0 0,1 0 0 0 0,-1 0 0 0 0,0 0 0 0 0,0 0 0 0 0,1 0 0 0 0,-1 0 0 0 0,0 0 0 0 0,1 0 0 0 0,-1 0 0 0 0,0 0 0 0 0,0 0 0 0 0,1-1 0 0 0,-1 1-1 0 0,0 0 1 0 0,0 0 0 0 0,1 0 0 0 0,-1 0 0 0 0,0 0 0 0 0,0-1 0 0 0,0 1 0 0 0,1 0 0 0 0,-1 0 0 0 0,0 0 0 0 0,0 0 0 0 0,0-1 0 0 0,1 1 0 0 0,-1 0 0 0 0,0-1 0 0 0,0 1-3 0 0,0 0 1 0 0,0 0 0 0 0,1-1 0 0 0,-1 1 0 0 0,0 0 0 0 0,0 0 0 0 0,0 0 0 0 0,0 0 0 0 0,1-1 0 0 0,-1 1 0 0 0,0 0 0 0 0,0 0-1 0 0,0 0 1 0 0,1 0 0 0 0,-1 0 0 0 0,0 0 0 0 0,0-1 0 0 0,0 1 0 0 0,1 0 0 0 0,-1 0 0 0 0,0 0 0 0 0,0 0 0 0 0,1 0-1 0 0,-1 0 1 0 0,0 0 0 0 0,0 0 0 0 0,1 0 0 0 0,-1 0 0 0 0,0 0 0 0 0,0 0 0 0 0,1 0 0 0 0,-1 0 0 0 0,0 0 0 0 0,0 1 0 0 0,0-1-1 0 0,1 0 1 0 0,-1 0 0 0 0,2 1 42 0 0,-1-1 0 0 0,1 0 0 0 0,0 1 0 0 0,-1-1 0 0 0,1 0 0 0 0,0 0 0 0 0,-1 0 0 0 0,1 0 0 0 0,0 0 0 0 0,-1-1-1 0 0,1 1 1 0 0,1-1 0 0 0,-2 1-43 0 0,-1 0 0 0 0,0 0 0 0 0,1 0 0 0 0,-1-1 0 0 0,1 1 1 0 0,-1 0-1 0 0,0 0 0 0 0,1 0 0 0 0,-1 0 0 0 0,0 0 0 0 0,1 0 0 0 0,-1 0 0 0 0,1 0 0 0 0,-1 1 0 0 0,0-1 0 0 0,1 0 0 0 0,-1 0 0 0 0,0 0 0 0 0,1 0 0 0 0,-1 0 0 0 0,0 0 0 0 0,1 1 0 0 0,-1-1 0 0 0,0 0 0 0 0,1 0 0 0 0,-1 1 0 0 0,0-1 0 0 0,0 0 0 0 0,1 0 1 0 0,-1 1-1 0 0,0-1-4 0 0,0 0 0 0 0,1 1 1 0 0,-1-1-1 0 0,0 0 1 0 0,0 0-1 0 0,0 1 1 0 0,1-1-1 0 0,-1 0 1 0 0,0 0-1 0 0,0 0 1 0 0,1 0-1 0 0,-1 0 1 0 0,0 1-1 0 0,0-1 1 0 0,1 0-1 0 0,-1 0 1 0 0,0 0-1 0 0,1 0 0 0 0,-1 0 1 0 0,0 0-1 0 0,0 0 1 0 0,1 0-1 0 0,-1 0 1 0 0,0 0-1 0 0,1 0 1 0 0,-1 0-1 0 0,0 0 1 0 0,1 0-1 0 0,-1 0 1 0 0,0 0-1 0 0,0 0 1 0 0,1 0-1 0 0,-1-1 1 0 0,0 1-1 0 0,0 0 0 0 0,1 0 1 0 0,-1 0 18 0 0,0-1 1 0 0,1 1-1 0 0,-1 0 1 0 0,0 0-1 0 0,0-1 1 0 0,1 1-1 0 0,-1 0 0 0 0,0 0 1 0 0,1 0-1 0 0,-1 0 1 0 0,0 0-1 0 0,1 0 0 0 0,-1-1 1 0 0,0 1-1 0 0,1 0 1 0 0,-1 0-1 0 0,0 0 1 0 0,1 0-1 0 0,-1 0 0 0 0,0 0 1 0 0,1 0-1 0 0,-1 0 1 0 0,0 0-1 0 0,1 1 1 0 0,-1-1-1 0 0,1 0 0 0 0,1 12 237 0 0,-4 5-249 0 0,-17 7-13 0 0,15-17-7 0 0,1-1 13 0 0,0 0 0 0 0,-1 0 0 0 0,1 0 0 0 0,-2 0 0 0 0,1-1 0 0 0,0 1-1 0 0,-1-1 1 0 0,0 0 0 0 0,0 0 0 0 0,-1-1 0 0 0,-9 7 0 0 0,-35 19 69 0 0,48-29-11 0 0,2-1-55 0 0,0 1 1 0 0,0-1-1 0 0,0 1 1 0 0,0-1-1 0 0,-1 1 0 0 0,1-1 1 0 0,0 1-1 0 0,0-1 1 0 0,0 0-1 0 0,0 1 0 0 0,0-1 1 0 0,-1 1-1 0 0,1-1 1 0 0,0 0-1 0 0,0 1 0 0 0,-1-1 1 0 0,1 0-1 0 0,0 1 1 0 0,-1-1-1 0 0,1 0 0 0 0,0 1 1 0 0,-1-1-1 0 0,1 0 1 0 0,-1 1-1 0 0,0 0 11 0 0,0 0 0 0 0,0 0 1 0 0,-1 0-1 0 0,1 0 0 0 0,0 0 0 0 0,0 0 1 0 0,1 0-1 0 0,-1 1 0 0 0,0-1 0 0 0,0 0 1 0 0,1 1-1 0 0,-1-1 0 0 0,0 1 0 0 0,1 1 1 0 0,-1-2 67 0 0,0 1-22 0 0,-2 7 4 0 0,2-7 124 0 0,3 0-90 0 0,26 15 64 0 0,-13-14-98 0 0,-1-4-52 0 0,0-1 0 0 0,0 0 0 0 0,0-1 1 0 0,22-7-1 0 0,-6 1 48 0 0,-6-2-20 0 0,-21 9-40 0 0,0 1-1 0 0,0-1 0 0 0,0 1 0 0 0,1-1 0 0 0,-1 1 1 0 0,0 0-1 0 0,0 1 0 0 0,6-2 0 0 0,1 2-5 0 0,-7 0 0 0 0,1 0 0 0 0,-1 0 0 0 0,1 0 0 0 0,0-1 0 0 0,-1 0 0 0 0,1 1 0 0 0,-1-1 0 0 0,0 0 0 0 0,1-1 0 0 0,5-2 0 0 0,-7 3 0 0 0,-1 1 0 0 0,1-1 0 0 0,0 0 0 0 0,-1 1 0 0 0,1 0 0 0 0,0-1 0 0 0,0 1 0 0 0,-1 0 0 0 0,1 0 0 0 0,0 0 0 0 0,0 0 0 0 0,0 0 0 0 0,1 1 0 0 0,17-2 0 0 0,-18 1 3 0 0,0-1 0 0 0,0 1 0 0 0,0-1 0 0 0,0 1 0 0 0,0 0 0 0 0,0 0 0 0 0,0 0 0 0 0,0 0 0 0 0,0 0 0 0 0,0 0 0 0 0,0 0 0 0 0,0 1 0 0 0,0-1 0 0 0,0 1 0 0 0,0 0 0 0 0,-1-1 0 0 0,1 1 0 0 0,0 0 0 0 0,2 1 0 0 0,0 1 7 0 0,-2-2-11 0 0,17 3 68 0 0,-2 2-67 0 0,-13-3 0 0 0,-2 0 0 0 0,15 12 0 0 0,-13-10 0 0 0,-1 1 0 0 0,9 7-12 0 0,-1 4-36 0 0,-2 0 36 0 0,9 9 12 0 0,-13-20 0 0 0,5 3 0 0 0,-7-9 3 0 0,0 1 1 0 0,0-1-1 0 0,0 1 0 0 0,1-1 0 0 0,-1 0 0 0 0,0 0 1 0 0,0 0-1 0 0,0-1 0 0 0,0 1 0 0 0,0-1 0 0 0,0 1 1 0 0,0-1-1 0 0,0 0 0 0 0,0-1 0 0 0,0 1 0 0 0,0 0 1 0 0,0-1-1 0 0,-1 1 0 0 0,6-5 0 0 0,-7 6 2 0 0,0-1-1 0 0,0 0 0 0 0,0 1 1 0 0,0-1-1 0 0,0 1 1 0 0,0 0-1 0 0,1-1 1 0 0,-1 1-1 0 0,0 0 0 0 0,0 0 1 0 0,0 0-1 0 0,0 0 1 0 0,1 0-1 0 0,-1 0 0 0 0,0 0 1 0 0,1 0-1 0 0,0 1 9 0 0,-1-1-1 0 0,1 0 1 0 0,-1 0-1 0 0,1 0 0 0 0,-1 0 1 0 0,0 0-1 0 0,1 0 1 0 0,-1-1-1 0 0,1 1 0 0 0,-1 0 1 0 0,3-2-1 0 0,0 0 7 0 0,0 1 1 0 0,0-1-1 0 0,1 0 0 0 0,-1 1 0 0 0,1 0 0 0 0,-1 0 1 0 0,1 1-1 0 0,-1-1 0 0 0,9 1 0 0 0,-2-1-7 0 0,0-1 0 0 0,0 0 0 0 0,0 0 0 0 0,16-7 0 0 0,-15 5-8 0 0,-9 3-4 0 0,0 0 0 0 0,1-1 0 0 0,-1 0 0 0 0,0 0 0 0 0,4-3 0 0 0,-5 3 0 0 0,1 1 0 0 0,-1-1 0 0 0,0 1 0 0 0,0-1 0 0 0,1 1 0 0 0,-1 0 0 0 0,0 0 0 0 0,1 0 0 0 0,-1 0 0 0 0,5 0 0 0 0,3 0 0 0 0,-8 2 0 0 0,0-1 0 0 0,0-1 0 0 0,0 1 0 0 0,0 0 0 0 0,0 0 0 0 0,0-1 0 0 0,0 1 0 0 0,3-2 0 0 0,-1-1-4 0 0,-3 2 2 0 0,-1 1 1 0 0,1-1-1 0 0,-1 1 1 0 0,1-1 0 0 0,-1 1-1 0 0,1 0 1 0 0,-1-1-1 0 0,1 1 1 0 0,0 0-1 0 0,-1-1 1 0 0,1 1-1 0 0,0 0 1 0 0,-1 0-1 0 0,2-1 1 0 0,0 2-1 0 0,-1-1 0 0 0,1 0 0 0 0,-1 0 0 0 0,1 1 0 0 0,-1-1-1 0 0,1 1 1 0 0,0-1 0 0 0,-1 1 0 0 0,0-1 0 0 0,1 1 0 0 0,-1 0 0 0 0,2 1 0 0 0,1 0-18 0 0,14 13-235 0 0,-10-9 195 0 0,6-1 48 0 0,14 3 12 0 0,-7-1 0 0 0,-13-9 0 0 0,1 0 0 0 0,-7 3 10 0 0,0-1 0 0 0,0 0-1 0 0,0 1 1 0 0,0-1 0 0 0,0 0-1 0 0,0 0 1 0 0,1 0 0 0 0,-1-1 0 0 0,0 1-1 0 0,0-1 1 0 0,0 1 0 0 0,0-1-1 0 0,0 1 1 0 0,0-1 0 0 0,0 0-1 0 0,0 0 1 0 0,2-2 0 0 0,-1 2-2 0 0,0 0 1 0 0,0-1 0 0 0,0 1-1 0 0,0 1 1 0 0,0-1-1 0 0,5 0 1 0 0,12-4 4 0 0,-13 2-2 0 0,0 1 0 0 0,0 0-1 0 0,1 0 1 0 0,-1 1 0 0 0,11-1-1 0 0,-15 1-10 0 0,-1 1 0 0 0,1-1 0 0 0,0 0 0 0 0,-1 0 0 0 0,1 0 0 0 0,-1 0 0 0 0,1 0 0 0 0,-1-1 0 0 0,3-1 0 0 0,-2 1 0 0 0,-1 1 0 0 0,1-1 0 0 0,0 1 0 0 0,0 0 0 0 0,0 0 0 0 0,5-2 0 0 0,6 1 9 0 0,-5 0 13 0 0,0 1 0 0 0,14-6 0 0 0,-5 2 19 0 0,-14 5-38 0 0,0-1 0 0 0,-1 0 0 0 0,1 0 0 0 0,-1-1 0 0 0,0 1 0 0 0,1-1 0 0 0,2-1 0 0 0,1-2 26 0 0,1 0-1 0 0,-1 1 0 0 0,15-6 1 0 0,-20 9-25 0 0,0 0 1 0 0,0 0 0 0 0,0 0-1 0 0,0-1 1 0 0,-1 1 0 0 0,1 0-1 0 0,2-3 1 0 0,-3 3 0 0 0,0 0-1 0 0,0 0 1 0 0,1-1-1 0 0,-1 1 0 0 0,0 0 1 0 0,1 0-1 0 0,-1 1 1 0 0,1-1-1 0 0,0 0 1 0 0,1 0-1 0 0,7-2 31 0 0,-6 3-20 0 0,-1-1 0 0 0,0 0 0 0 0,0 0 0 0 0,0 0 0 0 0,0 0 0 0 0,6-3 0 0 0,1 0 1 0 0,-8 3-17 0 0,-1 1 1 0 0,1-1-1 0 0,-1 1 1 0 0,0-1 0 0 0,1 0-1 0 0,-1 1 1 0 0,0-1-1 0 0,1 0 1 0 0,-1 0-1 0 0,0 0 1 0 0,0 0 0 0 0,0 0-1 0 0,0 0 1 0 0,0 0-1 0 0,0 0 1 0 0,0 0-1 0 0,0-1 1 0 0,0 1 0 0 0,0 0-1 0 0,-1-1 1 0 0,1 1-1 0 0,-1 0 1 0 0,1-3 0 0 0,0 3-6 0 0,-1 1 0 0 0,0 0 0 0 0,1-1 1 0 0,-1 1-1 0 0,1-1 0 0 0,-1 1 1 0 0,0 0-1 0 0,1-1 0 0 0,-1 1 1 0 0,1 0-1 0 0,-1 0 0 0 0,1-1 0 0 0,-1 1 1 0 0,1 0-1 0 0,-1 0 0 0 0,1 0 1 0 0,-1 0-1 0 0,1 0 0 0 0,0-1 0 0 0,2 1-21 0 0,4-5-1844 0 0,-19 14 1116 0 0,-9 6-277 0 0,16-11 483 0 0,1-1 0 0 0,0 0 0 0 0,-1-1 0 0 0,1 1 1 0 0,-1-1-1 0 0,0 0 0 0 0,0 0 0 0 0,0 0 0 0 0,0-1 0 0 0,0 1 1 0 0,0-1-1 0 0,-10 0 0 0 0,-30 9-2974 0 0,31-7 2590 0 0,0 0-1 0 0,-24 2 0 0 0,7-5-26 0 0,0-2 589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4:23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592 102 2591 0 0,'0'0'1352'0'0,"0"-3"-1270"0"0,0 0 48 0 0,0 0 1 0 0,0 0-1 0 0,1 0 1 0 0,-1 0-1 0 0,1 0 1 0 0,-1 1-1 0 0,1-1 1 0 0,2-4-1 0 0,-1-3 1061 0 0,1-9-790 0 0,-3 17-366 0 0,1 0-383 0 0,1-7 316 0 0,5-18 6123 0 0,7 29-5095 0 0,-7-3-955 0 0,-6 1 337 0 0,-4-1 1436 0 0,-20 8-1573 0 0,16-7-195 0 0,5 0-34 0 0,0 0-1 0 0,0 0 1 0 0,0 0-1 0 0,0 0 0 0 0,0 1 1 0 0,0-1-1 0 0,0 0 0 0 0,0 1 1 0 0,-4 1-1 0 0,4-1-5 0 0,-1 0 1 0 0,1-1-1 0 0,-1 1 0 0 0,0-1 0 0 0,1 1 0 0 0,-5-1 0 0 0,4 0 6 0 0,0 0-1 0 0,1 0 0 0 0,-1 0 0 0 0,0 1 0 0 0,1-1 0 0 0,-1 1 0 0 0,-3 1 0 0 0,-12 1 49 0 0,16-3-54 0 0,0 0 1 0 0,0 0 0 0 0,1 1 0 0 0,-1-1-1 0 0,0 0 1 0 0,0 0 0 0 0,1 1-1 0 0,-1-1 1 0 0,-2 2 0 0 0,-6 4 66 0 0,8-4-48 0 0,-1 0-1 0 0,1-1 1 0 0,-1 0-1 0 0,0 1 1 0 0,1-1 0 0 0,-5 1-1 0 0,-4 2 36 0 0,-20 11 40 0 0,30-14-12 0 0,-1-2-12 0 0,-4 2-14 0 0,-3 10-13 0 0,7-8-6 0 0,-3 4-22 0 0,3-4 22 0 0,-2 4-22 0 0,3-5-13 0 0,0-1 0 0 0,0 1 1 0 0,1 0-1 0 0,-1 0 0 0 0,1 0 1 0 0,-1-1-1 0 0,1 1 0 0 0,0 0 0 0 0,0 3 1 0 0,-1-1 31 0 0,1-1 52 0 0,-3 10 114 0 0,-7 39-166 0 0,9-50 39 0 0,0 11 90 0 0,0-1-102 0 0,-1-3-70 0 0,1-4-61 0 0,0 4 64 0 0,0-3 66 0 0,0 17 287 0 0,1-19-284 0 0,2 12-5 0 0,1 5-64 0 0,-5-16 0 0 0,0-2 0 0 0,-2 10 11 0 0,-1 1 44 0 0,-3 5-13 0 0,5-16-18 0 0,0-1-20 0 0,-8 3-4 0 0,-1 0 0 0 0,0 4 0 0 0,0-2 0 0 0,-1-2 0 0 0,11-3 0 0 0,-1 1 0 0 0,-21 4 0 0 0,12-2 0 0 0,2 2 0 0 0,-2-3 0 0 0,1 4 0 0 0,-2-7 0 0 0,13-1 0 0 0,-1 0 0 0 0,0 0 0 0 0,1 0 0 0 0,-1 0 0 0 0,0 0 0 0 0,1 0 0 0 0,-1 0 0 0 0,0 1 0 0 0,1-1 0 0 0,-1 0 0 0 0,1 0 0 0 0,-1 1 0 0 0,0-1 0 0 0,0 1 0 0 0,-11 11 0 0 0,11-13 0 0 0,-10 0 0 0 0,2 7 0 0 0,5-5 0 0 0,4-1 0 0 0,-1 0 0 0 0,0 0 0 0 0,0 0 0 0 0,1 1 0 0 0,-1-1 0 0 0,0 0 0 0 0,1 1 0 0 0,-1-1 0 0 0,0 0 0 0 0,1 1 0 0 0,-1-1 0 0 0,0 1 0 0 0,1-1 0 0 0,-1 1 0 0 0,1-1 0 0 0,-1 1 0 0 0,0 0 0 0 0,-6 7 0 0 0,-3 3 0 0 0,6-9 0 0 0,1-1 0 0 0,-7 11 0 0 0,9-11 0 0 0,-5 10 0 0 0,-4 15 0 0 0,4-13 0 0 0,3-9 0 0 0,-3 6 0 0 0,-7 2 0 0 0,10-10 0 0 0,0-1 0 0 0,-7 14 0 0 0,3-2 0 0 0,-1-1 0 0 0,2-1 0 0 0,1 4 0 0 0,0 0 0 0 0,4-12 6 0 0,0-1-1 0 0,0 1 1 0 0,0 0-1 0 0,1 0 0 0 0,-1-1 1 0 0,1 1-1 0 0,-1 0 1 0 0,1 0-1 0 0,0 4 1 0 0,1-1 33 0 0,-1-4 115 0 0,0 1-94 0 0,1 8-32 0 0,-1-9 52 0 0,1 1 0 0 0,0 11-64 0 0,2 28-16 0 0,-3-38 0 0 0,7 22 0 0 0,-1-8 64 0 0,-5-16 96 0 0,-1 0-80 0 0,8 15-61 0 0,-6-16-11 0 0,-1 0 269 0 0,1 0-197 0 0,1 1-45 0 0,7 1 6 0 0,5 0-37 0 0,-1 2-4 0 0,1 0 0 0 0,0-6 0 0 0,0 3 0 0 0,-1-3 0 0 0,2-6 54 0 0,-6 4-58 0 0,-8 3-5 0 0,0 1 1 0 0,0-1 0 0 0,0 1 0 0 0,0 0 0 0 0,0 0 0 0 0,-1 0 0 0 0,1-1 0 0 0,0 2 0 0 0,2 0 0 0 0,-2 0-1 0 0,0-1-71 0 0,0 1 0 0 0,11 8 63 0 0,-8-9 23 0 0,-3-1 0 0 0,1 1 51 0 0,-1-2 13 0 0,7 0-45 0 0,-9 1-22 0 0,1 0 0 0 0,0 0 0 0 0,-1 0-1 0 0,1 0 1 0 0,-1 0 0 0 0,1-1 0 0 0,0 1 0 0 0,-1 0 0 0 0,1 0 0 0 0,-1-1 0 0 0,1 1 0 0 0,-1 0 0 0 0,1-1 0 0 0,-1 1-1 0 0,1-1 1 0 0,-1 1 0 0 0,1 0 0 0 0,0-2 0 0 0,0 1 6 0 0,1 0 22 0 0,-1 2-79 0 0,6 6-23 0 0,-1-3-84 0 0,-5-4 152 0 0,-1 0 1 0 0,0 0-1 0 0,0 0 1 0 0,0 0-1 0 0,0 1 1 0 0,1-1-1 0 0,-1 0 1 0 0,0 0-1 0 0,0 0 1 0 0,0 0-1 0 0,0 0 1 0 0,1 0-1 0 0,-1 1 1 0 0,0-1-1 0 0,0 0 1 0 0,0 0-1 0 0,0 0 1 0 0,0 0-1 0 0,0 1 1 0 0,1-1-1 0 0,-1 0 1 0 0,0 0-1 0 0,0 0 1 0 0,0 1-1 0 0,0-1 1 0 0,0 0-1 0 0,0 0 1 0 0,0 0-1 0 0,0 1 1 0 0,0-1-1 0 0,0 0 1 0 0,0 0-1 0 0,0 0 1 0 0,0 1-1 0 0,0-1 1 0 0,0 0-1 0 0,-4 33 64 0 0,2-19-61 0 0,-4 1 0 0 0,-1 4 0 0 0,7-18 0 0 0,-18 31 0 0 0,11-15 0 0 0,0-3 0 0 0,0-2 0 0 0,-2 5 0 0 0,9-13 0 0 0,0 0 0 0 0,1 10 0 0 0,-1-2 11 0 0,0-10 46 0 0,2-2 13 0 0,7-1-45 0 0,-5 1 18 0 0,7 1-33 0 0,0 0 1 0 0,-6-1 32 0 0,4-3-33 0 0,-1-5-10 0 0,5 8 0 0 0,-13 0 0 0 0,1 0 0 0 0,0 0 0 0 0,0 0 0 0 0,-1 0 0 0 0,1 0 0 0 0,0 0 0 0 0,-1 0 0 0 0,1 0 0 0 0,0-1 0 0 0,0 1 0 0 0,-1 0 0 0 0,1-1 0 0 0,0 1 0 0 0,0-1 0 0 0,7-4 0 0 0,2 8 0 0 0,-6-6 0 0 0,3 7 0 0 0,6-5-14 0 0,1 2-61 0 0,-3-5-20 0 0,-1 4-1 0 0,-5 0 27 0 0,6-1 96 0 0,2 2-17 0 0,0 0-10 0 0,0 2 0 0 0,-4-4-13 0 0,-7 1-56 0 0,1 1-201 0 0,7 2 254 0 0,-1-6 16 0 0,-6 3 2 0 0,-3 0-3 0 0,1 0 1 0 0,-1 0-1 0 0,1 0 1 0 0,-1 0-1 0 0,1 0 1 0 0,-1 0-1 0 0,0 0 1 0 0,1 0-1 0 0,-1 0 1 0 0,1 0-1 0 0,-1 0 1 0 0,1-1-1 0 0,-1 1 1 0 0,1 0-1 0 0,-1 0 1 0 0,0-1-1 0 0,1 1 1 0 0,-1 0-1 0 0,1-1 1 0 0,-1 1 0 0 0,0 0-1 0 0,1-1 1 0 0,-1 1-1 0 0,1-1 1 0 0,0 0-54 0 0,0 1-127 0 0,7-2 170 0 0,-2-2 22 0 0,-5 4 18 0 0,-11-12-10085 0 0,9 10 9562 0 0,-1-1-299 0 0,0 0 0 0 0,1-1 0 0 0,-1 1 0 0 0,1-1 0 0 0,-1 0 0 0 0,1 1 0 0 0,0-1 0 0 0,0-7-1 0 0,0 9-46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4:26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909 0 3023 0 0,'0'0'1234'0'0,"3"1"-724"0"0,18 3 1997 0 0,-18-4-1955 0 0,-1-1 21 0 0,-1 1-486 0 0,0-1 0 0 0,0 1 0 0 0,0-1 0 0 0,0 1-1 0 0,0 0 1 0 0,0-1 0 0 0,0 1 0 0 0,1 0 0 0 0,-1 0 0 0 0,0 0-1 0 0,0 0 1 0 0,0 0 0 0 0,0 0 0 0 0,1 0 0 0 0,-1 1-1 0 0,0-1 1 0 0,1 1 0 0 0,1 0 1052 0 0,8-3 4471 0 0,-11 3-5608 0 0,-2-1 20 0 0,0 0-1 0 0,1 1 1 0 0,-1-1-1 0 0,0 1 1 0 0,1 0-1 0 0,-1 0 1 0 0,1-1-1 0 0,-1 1 1 0 0,1 0-1 0 0,-1 0 1 0 0,-1 2-1 0 0,-6 6 57 0 0,-3-8-9 0 0,3 2-25 0 0,8-3-42 0 0,0 1 0 0 0,0-1-1 0 0,0 1 1 0 0,-1-1 0 0 0,1 0 0 0 0,0 0 0 0 0,0 1 0 0 0,0-1 0 0 0,-1 0 0 0 0,-1 0 0 0 0,-13-1 47 0 0,12 4-31 0 0,4-3-14 0 0,0 0 1 0 0,0 0 0 0 0,0 0-1 0 0,0 0 1 0 0,-1 0 0 0 0,1 1-1 0 0,0-1 1 0 0,0 0 0 0 0,0 0-1 0 0,0 0 1 0 0,-1 0 0 0 0,1 0-1 0 0,0 0 1 0 0,0 0 0 0 0,0 0-1 0 0,-1 0 1 0 0,1 0-1 0 0,0 0 1 0 0,0 0 0 0 0,0 0-1 0 0,0 0 1 0 0,-1 0 0 0 0,1 0-1 0 0,0 0 1 0 0,0 0 0 0 0,0 0-1 0 0,-1 0 1 0 0,1 0 0 0 0,0 0-1 0 0,0-1 1 0 0,0 1 0 0 0,0 0-1 0 0,-1 0 1 0 0,1 0 0 0 0,0 0-1 0 0,0 0 1 0 0,-1-1 5 0 0,0 1 0 0 0,0 0 0 0 0,0 0 0 0 0,0-1 0 0 0,-1 1 0 0 0,1 0 0 0 0,0 0 0 0 0,0 0 0 0 0,0 0 0 0 0,0 0 0 0 0,0 1 0 0 0,0-1-1 0 0,0 0 1 0 0,0 0 0 0 0,0 1 0 0 0,-1-1 0 0 0,1 1 0 0 0,0-1 0 0 0,1 1 0 0 0,-3 0 0 0 0,-12 6-9 0 0,11-7 2 0 0,0 0 5 0 0,-5 3 30 0 0,8-3-29 0 0,0 1-1 0 0,0-1 1 0 0,0 1 0 0 0,0-1 0 0 0,-1 0 0 0 0,1 0 0 0 0,0 1 0 0 0,0-1-1 0 0,0 0 1 0 0,-1 0 0 0 0,1 0 0 0 0,0 0 0 0 0,0 0 0 0 0,0 0 0 0 0,-1-1-1 0 0,-1 0 1 0 0,2 1-4 0 0,0 0 0 0 0,0 0-1 0 0,0 0 1 0 0,0 0 0 0 0,1 0 0 0 0,-1 0-1 0 0,0 1 1 0 0,0-1 0 0 0,0 0 0 0 0,0 0-1 0 0,0 1 1 0 0,0-1 0 0 0,-1 1 0 0 0,-6 2-24 0 0,6-3 11 0 0,1 0 0 0 0,-1 0 0 0 0,1 0 1 0 0,-1 0-1 0 0,0 0 0 0 0,1 0 0 0 0,-1-1 0 0 0,1 1 0 0 0,-1 0 0 0 0,0-1 0 0 0,-1 0 0 0 0,-4 0 28 0 0,-20 4 131 0 0,-16 10-21 0 0,22-11-56 0 0,17-3-74 0 0,2 1 2 0 0,1-1-1 0 0,0 1 0 0 0,0 0 1 0 0,-1 0-1 0 0,1 0 0 0 0,0 0 1 0 0,0 0-1 0 0,-1 0 0 0 0,1 0 1 0 0,0 0-1 0 0,0 1 0 0 0,-1-1 1 0 0,1 0-1 0 0,-2 2 0 0 0,-3 0 45 0 0,5-2-35 0 0,0 0-1 0 0,0 1 1 0 0,0-1-1 0 0,0 0 1 0 0,0 0 0 0 0,0 0-1 0 0,0 1 1 0 0,0-1-1 0 0,0 0 1 0 0,0 0-1 0 0,0-1 1 0 0,0 1-1 0 0,-1 0 1 0 0,0-1-1 0 0,-2 0 19 0 0,3 0-18 0 0,0 1 0 0 0,-1 0 0 0 0,1-1-1 0 0,0 1 1 0 0,0 0 0 0 0,-1-1 0 0 0,1 1 0 0 0,0 0-1 0 0,-1 0 1 0 0,1 0 0 0 0,0 0 0 0 0,0 0-1 0 0,-1 0 1 0 0,0 1 0 0 0,-9 2 6 0 0,-11-1-17 0 0,11-1 0 0 0,-11-6 0 0 0,12 6 0 0 0,-2 3 0 0 0,1 0 0 0 0,-6 0-1 0 0,-1-3 13 0 0,6 4 31 0 0,9-3-35 0 0,3-1-5 0 0,0-1 0 0 0,-1 1 0 0 0,1-1 0 0 0,0 0 0 0 0,-1 1 0 0 0,1-1 0 0 0,-1 0 0 0 0,1 1 1 0 0,-1-1-1 0 0,1 0 0 0 0,-1 1 0 0 0,1-1 0 0 0,-1 0 0 0 0,1 0 0 0 0,-1 0 0 0 0,1 1 0 0 0,-1-1 1 0 0,-10 4 6 0 0,4 6-10 0 0,4-8 11 0 0,2-1-7 0 0,1-1 0 0 0,-1 1 0 0 0,0-1 0 0 0,1 1 0 0 0,-1-1 1 0 0,1 1-1 0 0,-1-1 0 0 0,1 1 0 0 0,-1-1 0 0 0,1 1 0 0 0,-1 0 0 0 0,1-1 1 0 0,0 1-1 0 0,-1 0 0 0 0,1-1 0 0 0,0 1 0 0 0,0 0 0 0 0,-1 1 1 0 0,1-2-3 0 0,0 0 0 0 0,0 0 1 0 0,0 0-1 0 0,0 1 0 0 0,0-1 1 0 0,0 0-1 0 0,-1 0 0 0 0,1 0 1 0 0,0 0-1 0 0,0 0 0 0 0,0 1 1 0 0,0-1-1 0 0,0 0 0 0 0,0 0 1 0 0,-1 0-1 0 0,1 0 0 0 0,0 0 1 0 0,0 0-1 0 0,0 0 0 0 0,0 1 1 0 0,0-1-1 0 0,-1 0 0 0 0,1 0 1 0 0,0 0-1 0 0,0 0 0 0 0,0 0 1 0 0,-1 0-1 0 0,1 0 0 0 0,0 0 1 0 0,0 0-1 0 0,0 0 0 0 0,0 0 1 0 0,-1 0-1 0 0,1 0 0 0 0,0 0 1 0 0,0 0-1 0 0,0 0 0 0 0,-1-1 1 0 0,1 1 1 0 0,0 0 1 0 0,-1 0-1 0 0,1 0 1 0 0,0 0-1 0 0,-1 0 1 0 0,1 0-1 0 0,0 0 1 0 0,0 0 0 0 0,-1 0-1 0 0,1 0 1 0 0,0 0-1 0 0,-1 0 1 0 0,1 0-1 0 0,0 0 1 0 0,0 0 0 0 0,-1 0-1 0 0,1 0 1 0 0,0 1-1 0 0,0-1 1 0 0,-1 0-1 0 0,1 0 1 0 0,0 0 0 0 0,0 0-1 0 0,-1 1 1 0 0,1-1-1 0 0,0 0 1 0 0,0 0-1 0 0,0 0 1 0 0,-1 1 0 0 0,-15 16 5 0 0,-12 8 172 0 0,13-15-1 0 0,5-2-122 0 0,2 1-49 0 0,-20 32-10 0 0,16-26 13 0 0,11-14 0 0 0,-1 1-1 0 0,1 0 1 0 0,0-1-1 0 0,-1 1 1 0 0,1 0-1 0 0,0 0 0 0 0,0 0 1 0 0,0 0-1 0 0,0 0 1 0 0,1 0-1 0 0,-2 3 1 0 0,2-3 63 0 0,-1 0-11 0 0,-4 4-1 0 0,3-1-10 0 0,-4 8-44 0 0,0-3 1 0 0,3-6 32 0 0,-4 15-35 0 0,-3-4 52 0 0,9-13-54 0 0,-5 7-6 0 0,0 5 0 0 0,-2 2 0 0 0,6-4 5 0 0,1-2 1 0 0,1-9-1 0 0,0-1 1 0 0,0 1-1 0 0,0 0 1 0 0,0 0-1 0 0,0-1 1 0 0,-1 1-1 0 0,1 0 1 0 0,0 0-1 0 0,0-1 0 0 0,-1 1 1 0 0,1 0-1 0 0,0 0 1 0 0,-1-1-1 0 0,1 1 1 0 0,-1-1-1 0 0,1 1 1 0 0,-1 0-1 0 0,-1 1 14 0 0,1 1 109 0 0,0 2-67 0 0,-7 13 89 0 0,6-8-152 0 0,-1 19 209 0 0,-1-14-196 0 0,3-10 32 0 0,-4 7-33 0 0,5-11-10 0 0,0 1 0 0 0,-1-1 0 0 0,1 0 0 0 0,-1 1 0 0 0,0-1 0 0 0,1 0 0 0 0,-1 0 0 0 0,0 0 0 0 0,0 1 0 0 0,0-1 0 0 0,0 0 0 0 0,0 0 0 0 0,0 0 0 0 0,-2 1 0 0 0,2-1 0 0 0,1 0 0 0 0,-1-1 0 0 0,0 1 0 0 0,0 0 0 0 0,0 0 0 0 0,0 0 0 0 0,1 0 0 0 0,-1 0 0 0 0,0 0 0 0 0,1 0 0 0 0,-1 0 0 0 0,1 0 0 0 0,-1 0 0 0 0,1 0 0 0 0,-1 2 0 0 0,-8 13 0 0 0,8-16 0 0 0,1 1 0 0 0,-1-1 0 0 0,0 1 0 0 0,0 0 0 0 0,0-1 0 0 0,0 1 0 0 0,1 0 0 0 0,-1 0 0 0 0,0-1 0 0 0,1 1 0 0 0,-1 0 0 0 0,1 0 0 0 0,-1 0 0 0 0,1 0 0 0 0,-1 0 0 0 0,0 1 0 0 0,-4 7 0 0 0,0 3 0 0 0,-1-4-14 0 0,5-6-2 0 0,-1 0 0 0 0,1 0 0 0 0,0 1 0 0 0,0-1 1 0 0,0 1-1 0 0,0-1 0 0 0,0 1 0 0 0,0 0 1 0 0,0-1-1 0 0,1 1 0 0 0,-1 4 0 0 0,1-5 19 0 0,0 1 134 0 0,-1-1-83 0 0,-1 7-44 0 0,-1-1 1 0 0,2-4 32 0 0,-1 11-32 0 0,2-12-12 0 0,2 13 12 0 0,-2-13 27 0 0,0-3-37 0 0,0 0-1 0 0,0 0 1 0 0,0 1-1 0 0,0-1 1 0 0,0 0-1 0 0,0 0 1 0 0,1 1-1 0 0,-1-1 0 0 0,0 0 1 0 0,0 1-1 0 0,0-1 1 0 0,0 0-1 0 0,0 0 1 0 0,0 0-1 0 0,1 1 1 0 0,-1-1-1 0 0,0 0 0 0 0,0 0 1 0 0,0 1-1 0 0,1-1 1 0 0,-1 0-1 0 0,0 0 1 0 0,0 0-1 0 0,0 0 1 0 0,1 1-1 0 0,-1-1 0 0 0,0 0 1 0 0,0 0-1 0 0,1 0 1 0 0,-1 0-1 0 0,0 0 1 0 0,1 0-1 0 0,13 8 128 0 0,-4-1-128 0 0,2 0 0 0 0,0-3 0 0 0,0 1 0 0 0,-1 3 0 0 0,1 1 0 0 0,-1-4 11 0 0,-9-5 42 0 0,9 5-3 0 0,-7-4-109 0 0,4 5 34 0 0,1 1-18 0 0,-2 3 32 0 0,-4-1 1 0 0,-3-5-33 0 0,-1-3 42 0 0,1 1 0 0 0,-1-1 1 0 0,1 0-1 0 0,-1 0 0 0 0,1 0 0 0 0,-1 0 1 0 0,0 0-1 0 0,1 1 0 0 0,-1-1 0 0 0,0 0 0 0 0,0 0 1 0 0,0-1-1 0 0,0 1 0 0 0,-1 2 0 0 0,0-3 1 0 0,1 1 1 0 0,0 0-1 0 0,0 0 0 0 0,0 0 0 0 0,0 0 0 0 0,0 0 0 0 0,0 0 0 0 0,0 0 0 0 0,0 0 0 0 0,0 1 0 0 0,-1 1 0 0 0,-11 13 0 0 0,-2 6-16 0 0,13-19-15 0 0,0 0-1 0 0,0-1 1 0 0,0 1-1 0 0,-1-1 0 0 0,1 0 1 0 0,-1 0-1 0 0,0 0 1 0 0,-4 3-1 0 0,6-4 100 0 0,0-1-58 0 0,-8 5 39 0 0,-15 7 31 0 0,22-10-37 0 0,-5 3-33 0 0,2-1-29 0 0,0 1 0 0 0,0-1 0 0 0,-6 9 1 0 0,10-12 21 0 0,-5 7-3 0 0,-14 16 0 0 0,12-14 0 0 0,2-2 0 0 0,-1 3 0 0 0,2-1 11 0 0,2-6 32 0 0,-5 2-33 0 0,1 4-10 0 0,3-1-10 0 0,3-8-46 0 0,12-32-16763 0 0,-7-3 13807 0 0,1 21 2477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4:28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0 4543 0 0,'0'0'4371'0'0,"2"1"-3984"0"0,6 0 120 0 0,1 0 0 0 0,-1 0-1 0 0,0-1 1 0 0,11 0 0 0 0,7 3 655 0 0,-24-3-680 0 0,0 1-346 0 0,10 4 339 0 0,-11-5-451 0 0,-1 0 0 0 0,1 0 0 0 0,-1 0 0 0 0,0-1 0 0 0,1 1 0 0 0,-1 0 0 0 0,0-1 0 0 0,1 1 0 0 0,-1 0 0 0 0,0-1 0 0 0,1 1 0 0 0,-1 0 1 0 0,0-1-1 0 0,0 1 0 0 0,1 0 0 0 0,-1-1 0 0 0,0 1 0 0 0,1-2 1127 0 0,-36 17-978 0 0,30-13-148 0 0,-1 0 1 0 0,0 0-1 0 0,0-1 0 0 0,1 0 0 0 0,-1 0 0 0 0,-6 1 0 0 0,8-2-8 0 0,1 0 0 0 0,0 1 0 0 0,-1 0 0 0 0,1 0 0 0 0,0 0 0 0 0,0 0 0 0 0,0 1 0 0 0,-4 1 0 0 0,1 0 4 0 0,-13 10 45 0 0,18-12-61 0 0,-1 1-1 0 0,1-1 0 0 0,-1 0 0 0 0,1 0 0 0 0,-1 0 0 0 0,1 0 0 0 0,-1 0 1 0 0,0 0-1 0 0,1-1 0 0 0,-1 1 0 0 0,0 0 0 0 0,0-1 0 0 0,0 0 0 0 0,1 1 1 0 0,-1-1-1 0 0,0 0 0 0 0,-2 0 0 0 0,3 0 1 0 0,1 0 1 0 0,-1 0 0 0 0,1 0-1 0 0,-1 0 1 0 0,1 0-1 0 0,-1 1 1 0 0,0-1-1 0 0,1 0 1 0 0,-1 0 0 0 0,1 0-1 0 0,-1 1 1 0 0,1-1-1 0 0,-1 0 1 0 0,1 1-1 0 0,0-1 1 0 0,-1 0-1 0 0,1 1 1 0 0,-1-1 0 0 0,1 0-1 0 0,0 1 1 0 0,-1 0-1 0 0,-1 1 24 0 0,1-2-21 0 0,0 1 1 0 0,0-1 0 0 0,0 0 0 0 0,0 1 0 0 0,0-1 0 0 0,0 0 0 0 0,0 0 0 0 0,0 0 0 0 0,0 1 0 0 0,0-1 0 0 0,0 0 0 0 0,0 0 0 0 0,0-1-1 0 0,0 1 1 0 0,-2 0 0 0 0,2 0 5 0 0,0-1 0 0 0,0 1 0 0 0,0 0 0 0 0,-1 0-1 0 0,1 0 1 0 0,0 0 0 0 0,0 0 0 0 0,-1 0 0 0 0,1 1 0 0 0,0-1-1 0 0,0 0 1 0 0,0 1 0 0 0,0-1 0 0 0,-1 0 0 0 0,0 1 0 0 0,-6 2 9 0 0,6-3-19 0 0,1 0 0 0 0,0 0 0 0 0,0 0 0 0 0,0 1 0 0 0,0-1 0 0 0,0 0 0 0 0,1 1 1 0 0,-1-1-1 0 0,0 0 0 0 0,0 1 0 0 0,0-1 0 0 0,0 1 0 0 0,0-1 0 0 0,0 1 0 0 0,1 0 0 0 0,-1-1 0 0 0,0 1 1 0 0,0 0-1 0 0,1 0 0 0 0,-1-1 0 0 0,0 2 0 0 0,-5 12 68 0 0,-4-13 8 0 0,3 5-8 0 0,5-2-17 0 0,0-3-53 0 0,0 0-2 0 0,1 0 1 0 0,0 0-1 0 0,-1 1 1 0 0,1-1-1 0 0,0 0 1 0 0,0 0 0 0 0,0 1-1 0 0,0-1 1 0 0,0 0-1 0 0,0 1 1 0 0,0-1-1 0 0,0 1 1 0 0,1-1-1 0 0,-1 1 1 0 0,0 2-1 0 0,0-2 0 0 0,-1 11 11 0 0,-3 6 291 0 0,2-11-255 0 0,-4 15 49 0 0,6-11-111 0 0,0 5 22 0 0,1-12-7 0 0,-4 17 0 0 0,3-16 0 0 0,-1 0 0 0 0,1 0 0 0 0,0 1 0 0 0,0 8 0 0 0,2-14 0 0 0,-1 1 1 0 0,0-1-1 0 0,0 1 0 0 0,0-1 0 0 0,0 1 1 0 0,0-1-1 0 0,0 1 0 0 0,0-1 0 0 0,0 0 1 0 0,-1 1-1 0 0,1-1 0 0 0,-1 1 0 0 0,0 1 1 0 0,-2 2 91 0 0,-1 5-12 0 0,-2 0-52 0 0,5-9 184 0 0,1 1-148 0 0,-1 2 9 0 0,2-6 46 0 0,2 30 41 0 0,-2-4-160 0 0,0-13 0 0 0,6-1 11 0 0,-7-10-7 0 0,1 1 1 0 0,-1-1-1 0 0,1 1 1 0 0,-1-1-1 0 0,0 0 1 0 0,1 1-1 0 0,-1-1 1 0 0,1 0-1 0 0,-1 0 1 0 0,1 1-1 0 0,0-1 1 0 0,-1 0-1 0 0,1 0 1 0 0,-1 0-1 0 0,1 0 1 0 0,-1 0-1 0 0,1 0 1 0 0,0 1-1 0 0,-1-1 1 0 0,1-1-1 0 0,0 1 1 0 0,2 0 15 0 0,0 3 6 0 0,1-2-21 0 0,13-2 261 0 0,-13 0-223 0 0,6-5-33 0 0,3-10-9 0 0,-13 16-1 0 0,30-18-13 0 0,-26 16-7 0 0,0-1 0 0 0,0 0 0 0 0,0 0 0 0 0,0-1 0 0 0,-1 1 0 0 0,1-1 0 0 0,-1 0 0 0 0,0 1 0 0 0,0-2 0 0 0,0 1 0 0 0,4-8 0 0 0,-5 8-28 0 0,6-7 39 0 0,-7 10 8 0 0,-1 0 1 0 0,1 0 0 0 0,0 1-1 0 0,-1-1 1 0 0,1 0 0 0 0,-1 0 0 0 0,1 0-1 0 0,-1 0 1 0 0,0 1 0 0 0,1-1 0 0 0,-1 0-1 0 0,0 0 1 0 0,1 0 0 0 0,-1 0 0 0 0,0-1-1 0 0,4-19 3 0 0,-3 16-9 0 0,0-1-1 0 0,0 1 1 0 0,-1-1-1 0 0,1 0 1 0 0,-2-9-1 0 0,1-28-21 0 0,-3 22-25 0 0,1 2 54 0 0,3-1-10 0 0,0 18-16 0 0,-1 1 0 0 0,1 0 0 0 0,-1 0 0 0 0,1 0 0 0 0,0 0 1 0 0,-1 0-1 0 0,1 0 0 0 0,0 1 0 0 0,0-1 0 0 0,-1 0 0 0 0,1 0 1 0 0,0 0-1 0 0,2-1 0 0 0,1-1 57 0 0,8-14 22 0 0,-11 15-52 0 0,13-9 33 0 0,-12 9-231 0 0,0 0 1 0 0,0 0 0 0 0,0 1-1 0 0,0-1 1 0 0,1 1 0 0 0,-1-1-1 0 0,0 1 1 0 0,1 0-1 0 0,3-1 1 0 0,-4 1-512 0 0,-2 1 652 0 0,0 0 1 0 0,0-1-1 0 0,0 1 1 0 0,0 0-1 0 0,0 0 1 0 0,0-1-1 0 0,0 1 1 0 0,0 0-1 0 0,0-1 1 0 0,0 1-1 0 0,0 0 1 0 0,0 0-1 0 0,1-1 1 0 0,-1 1-1 0 0,0 0 1 0 0,0 0-1 0 0,0-1 1 0 0,0 1-1 0 0,1 0 1 0 0,-1 0-1 0 0,0 0 1 0 0,0-1-1 0 0,0 1 1 0 0,1 0-1 0 0,-1 0 1 0 0,0 0-1 0 0,0 0 1 0 0,1-1-1 0 0,-1 1 1 0 0,0 0-1 0 0,0 0 1 0 0,1 0-1 0 0,-1 0 1 0 0,0 0-1 0 0,1 0 1 0 0,-1 0-1 0 0,0 0 1 0 0,0 0-1 0 0,1 0 1 0 0,-1 0-1 0 0,0 0 1 0 0,1 0-1 0 0,-1 0 1 0 0,0 0-1 0 0,0 0 1 0 0,1 0-1 0 0,-1 0 1 0 0,0 0-1 0 0,0 1 1 0 0,1-1-1 0 0,8 6-2416 0 0,-9-6 2427 0 0,0 0 0 0 0,0 0 0 0 0,0 0-1 0 0,0 0 1 0 0,0 0 0 0 0,0 0 0 0 0,0 0 0 0 0,0-1-1 0 0,0 1 1 0 0,0 0 0 0 0,0 0 0 0 0,0 0 0 0 0,0 0-1 0 0,1 0 1 0 0,-1 0 0 0 0,0 0 0 0 0,0 0 0 0 0,0 0-408 0 0,0-1 408 0 0,0 1 0 0 0,0 0 0 0 0,0 0 0 0 0,0 0-1 0 0,1 0 1 0 0,-1 0 0 0 0,0 0 0 0 0,0 0 0 0 0,0 0-1 0 0,0 0 1 0 0,0 0 0 0 0,0 0 0 0 0,0 0-1 0 0,0 0 1 0 0,0 0 0 0 0,0 0 0 0 0,0 0 0 0 0,0 0-1 0 0,0 1 1 0 0,1-1 0 0 0,-1 0 0 0 0,0 0 0 0 0,0 0-1 0 0,0 0 1 0 0,0 0 0 0 0,0 0-407 0 0,0 0 407 0 0,0 1-1 0 0,5-11-3047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4:31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 3599 0 0,'0'0'2790'0'0,"0"-2"-2362"0"0,0-2 13 0 0,0 3-199 0 0,0-1 0 0 0,1 1 0 0 0,-1 0 0 0 0,0 0 0 0 0,0-1 0 0 0,1 1 0 0 0,-1 0 0 0 0,1 0 0 0 0,-1-1 0 0 0,1 1-1 0 0,-1 0 1 0 0,1 0 0 0 0,0 0 0 0 0,1-2 414 0 0,-2 0-367 0 0,1 1 1 0 0,0 0-1 0 0,-1-1 1 0 0,1 1-1 0 0,0 0 0 0 0,0-1 1 0 0,0 1-1 0 0,3-4 1 0 0,3-8-239 0 0,-6 12 111 0 0,0-1-66 0 0,3-6 0 0 0,-3 8-87 0 0,-1 1 0 0 0,1 0 0 0 0,-1 0 0 0 0,0 0-1 0 0,1-1 1 0 0,-1 1 0 0 0,1 0 0 0 0,-1 0 0 0 0,0 0-1 0 0,1 0 1 0 0,-1 0 0 0 0,1 0 0 0 0,-1 0 0 0 0,1 0 0 0 0,-1 0-1 0 0,1 0 1 0 0,-1 0 0 0 0,0 0 0 0 0,1 0 0 0 0,-1 0-1 0 0,1 1 1 0 0,-1-1 0 0 0,0 0 0 0 0,1 0 0 0 0,-1 0-1 0 0,1 1 1 0 0,-1-1 0 0 0,0 0 0 0 0,1 0 0 0 0,-1 1 0 0 0,0-1-1 0 0,1 0 1 0 0,-1 1 0 0 0,0-1 0 0 0,1 1 0 0 0,1 29-23 0 0,-4-16 14 0 0,-5-4 0 0 0,2-3-10 0 0,-9 16-28 0 0,13-21 190 0 0,0 0-92 0 0,-2 4-2317 0 0,8-13-1127 0 0,7 14-4889 0 0,0 6 7847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4:33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110 114 4031 0 0,'0'-2'187'0'0,"-1"0"-1"0"0,1 0 1 0 0,-1-1-1 0 0,0 1 1 0 0,0 0-1 0 0,0 0 0 0 0,0 0 1 0 0,0 0-1 0 0,0 0 1 0 0,0 0-1 0 0,-1 0 0 0 0,1 0 1 0 0,0 1-1 0 0,-1-1 1 0 0,0 0-1 0 0,1 1 1 0 0,-5-3-1 0 0,-3-5 552 0 0,-22-16 1584 0 0,29 24-1839 0 0,2 1-361 0 0,-1 0-1 0 0,0 0 1 0 0,0 0-1 0 0,1-1 1 0 0,-1 1 0 0 0,0 0-1 0 0,0 0 1 0 0,1-1-1 0 0,-1 1 1 0 0,0 0 0 0 0,1-1-1 0 0,-1 1 1 0 0,0-1-1 0 0,0 0 1 0 0,0-2 113 0 0,0 2-54 0 0,1-1 0 0 0,-1 1 0 0 0,0-1 0 0 0,0 0 0 0 0,0 1-1 0 0,0 0 1 0 0,0-1 0 0 0,0 1 0 0 0,-2-2 0 0 0,5 1-82 0 0,11-5 39 0 0,-8 7-111 0 0,-5 0-20 0 0,0 0 1 0 0,0 0-1 0 0,1 0 0 0 0,-1 0 0 0 0,0 0 0 0 0,0 0 0 0 0,0 0 0 0 0,1 0 0 0 0,-1 0 0 0 0,0 0 0 0 0,0 0 0 0 0,1 0 0 0 0,-1 0 0 0 0,0 0 0 0 0,0 0 0 0 0,0 0 0 0 0,1 0 0 0 0,-1 0 0 0 0,0 0 0 0 0,0 0 0 0 0,1 0 0 0 0,-1 0 0 0 0,0-1 0 0 0,0 1 1 0 0,0 0-1 0 0,0 0 0 0 0,1 0 0 0 0,-1 0 0 0 0,0-1 0 0 0,0 1 0 0 0,0 0 0 0 0,0 0 0 0 0,1-1 0 0 0,2-2 58 0 0,-3 3-56 0 0,0-1-1 0 0,0 1 1 0 0,1 0 0 0 0,-1 0-1 0 0,0 0 1 0 0,0 0 0 0 0,0-1-1 0 0,1 1 1 0 0,-1 0 0 0 0,0 0-1 0 0,1 0 1 0 0,-1 0 0 0 0,0 0 0 0 0,0 0-1 0 0,1 0 1 0 0,-1 0 0 0 0,0-1-1 0 0,1 1 1 0 0,-1 0 0 0 0,0 0-1 0 0,0 0 1 0 0,1 1 0 0 0,-1-1-1 0 0,0 0 1 0 0,1 0 0 0 0,8 5 71 0 0,2 0-9 0 0,-6-4-72 0 0,5 7 1 0 0,-9-7 17 0 0,0 1 4 0 0,0 0 1 0 0,1 0-1 0 0,-1 0 1 0 0,0 0-1 0 0,0 0 1 0 0,0 0 0 0 0,0 1-1 0 0,0-1 1 0 0,0 4-1 0 0,-1-3-1 0 0,-1 11 30 0 0,-3-9-129 0 0,1-3 84 0 0,-1-1-1 0 0,1 1 1 0 0,0-1 0 0 0,0 0 0 0 0,-1 0-1 0 0,-3 1 1 0 0,6-2 0 0 0,1 0 1 0 0,-1 0-1 0 0,1 0 0 0 0,-1-1 1 0 0,0 1-1 0 0,1 0 0 0 0,-1 0 1 0 0,0 0-1 0 0,1 0 0 0 0,-1-1 0 0 0,1 1 1 0 0,-1 0-1 0 0,1 0 0 0 0,-1-1 1 0 0,0 1-1 0 0,0-1 0 0 0,-3-2 9 0 0,4 3-13 0 0,0 0 0 0 0,0 0 1 0 0,0 0-1 0 0,0 0 0 0 0,0 0 0 0 0,0 0 0 0 0,0 0 0 0 0,0 0 0 0 0,0 0 0 0 0,0 0 0 0 0,0 0 0 0 0,0 0 0 0 0,-1 0 0 0 0,1-1 1 0 0,0 1-1 0 0,0 0 0 0 0,0 0 0 0 0,0 0 0 0 0,0 0 0 0 0,0 0 0 0 0,0 0 0 0 0,0 0 0 0 0,0 0 0 0 0,0 0 0 0 0,-1 0 1 0 0,1 0-1 0 0,0 0 0 0 0,0 0 0 0 0,0 0 0 0 0,0 0 0 0 0,0 0 0 0 0,0 0 0 0 0,0 0 0 0 0,0 0 0 0 0,0 1 0 0 0,0-1 1 0 0,-1 0-1 0 0,1 0 0 0 0,0 0 0 0 0,0 0 0 0 0,0 0 0 0 0,0 0 0 0 0,0 0 0 0 0,0 0 0 0 0,0 0 0 0 0,0 0 0 0 0,0 0 1 0 0,0 0-1 0 0,0 1 0 0 0,-1-1-1 0 0,1 0 1 0 0,0 0 0 0 0,0 1 0 0 0,-1-1 0 0 0,1 0 0 0 0,0 0 0 0 0,0 1 0 0 0,-1-1 0 0 0,1 0 0 0 0,0 0 0 0 0,-1 0 0 0 0,1 0 0 0 0,0 1 0 0 0,-1-1 0 0 0,1 0 0 0 0,0 0 0 0 0,0 0 0 0 0,-1 0-1 0 0,1 0 1 0 0,0 0 0 0 0,-1 0 0 0 0,0 0 0 0 0,-14-7 47 0 0,1 2-34 0 0,10 6-17 0 0,2 0 13 0 0,-5-6 35 0 0,7 4-49 0 0,-1 1 0 0 0,1-1 1 0 0,-1 0-1 0 0,1 1 0 0 0,0-1 1 0 0,-1 0-1 0 0,1 0 0 0 0,0 1 1 0 0,-1-1-1 0 0,1 0 0 0 0,0 0 0 0 0,0 0 1 0 0,0 1-1 0 0,-1-1 0 0 0,1 0 1 0 0,0-1-1 0 0,0 0-13 0 0,0 0-58 0 0,0 0 0 0 0,0-7 43 0 0,0 7-50 0 0,1 0-148 0 0,1 1 213 0 0,0 0-1 0 0,0 0 1 0 0,-1 0-1 0 0,1 1 0 0 0,0-1 1 0 0,0 0-1 0 0,0 1 1 0 0,0-1-1 0 0,0 1 1 0 0,0 0-1 0 0,0-1 0 0 0,0 1 1 0 0,0 0-1 0 0,0 0 1 0 0,0 0-1 0 0,0 1 1 0 0,3 0-1 0 0,36 6-168 0 0,-33-5 75 0 0,-8-2 101 0 0,23 15-91 0 0,-18-10 6 0 0,1 0 0 0 0,-1 0-1 0 0,0 0 1 0 0,-1 1 0 0 0,1-1-1 0 0,-1 1 1 0 0,0 0 0 0 0,0 1-1 0 0,2 6 1 0 0,-4-10-44 0 0,2 19-450 0 0,-3-19 249 0 0,-2-1-400 0 0,0 9 192 0 0,1-10 522 0 0,0-1-1 0 0,0 0 1 0 0,0 0-1 0 0,0 1 1 0 0,0-1 0 0 0,0 0-1 0 0,0 0 1 0 0,0 1 0 0 0,0-1-1 0 0,0 0 1 0 0,0 0 0 0 0,0 0-1 0 0,-1 1 1 0 0,1-1-1 0 0,0 0 1 0 0,0 0 0 0 0,0 0-1 0 0,0 1 1 0 0,-1-1 0 0 0,1 0-1 0 0,0 0 1 0 0,0 0-1 0 0,0 0 1 0 0,-1 0 0 0 0,1 1-1 0 0,0-1 1 0 0,0 0 0 0 0,0 0-1 0 0,-1 0 1 0 0,1 0-1 0 0,0 0 1 0 0,0 0 0 0 0,-1 0-1 0 0,1 0 1 0 0,-1 0 0 0 0,-5 3-1010 0 0,3 0 360 0 0,1-1 1 0 0,-1 1-1 0 0,0-1 1 0 0,0 0-1 0 0,0 0 0 0 0,-5 3 1 0 0,7-5 456 0 0,0 1 0 0 0,-1 0 0 0 0,1 0 0 0 0,-1-1 1 0 0,0 1-1 0 0,1-1 0 0 0,-1 1 0 0 0,1-1 0 0 0,-1 0 0 0 0,0 1 0 0 0,1-1 0 0 0,-1 0 1 0 0,0 0-1 0 0,-2-1 0 0 0,1 1-691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01:49:13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109 730 7423 0 0,'0'0'575'0'0,"2"1"-274"0"0,-2 0-344 0 0,1-1 87 0 0,-1 0 1 0 0,0 0 0 0 0,0 0 0 0 0,1 0 0 0 0,-1 0 0 0 0,0 0 0 0 0,0 0 0 0 0,1 0 0 0 0,-1 1 0 0 0,0-1-1 0 0,0 0 1 0 0,1 0 0 0 0,-1 0 0 0 0,0 1 0 0 0,0-1 0 0 0,0 0 0 0 0,0 0 0 0 0,1 1 0 0 0,-1-1-1 0 0,0 0 1 0 0,0 0 0 0 0,0 1 0 0 0,0-1 0 0 0,0 0 0 0 0,0 0 0 0 0,0 1 0 0 0,0-1 0 0 0,0 0-1 0 0,0 0 1 0 0,0 1 0 0 0,0-1 0 0 0,0 0 0 0 0,0 1 0 0 0,-2 3 3936 0 0,0-3-3718 0 0,1 1 0 0 0,-1-1 0 0 0,1 0 0 0 0,-1 0 0 0 0,0-1-1 0 0,0 1 1 0 0,0 0 0 0 0,0-1 0 0 0,1 1 0 0 0,-1-1 0 0 0,0 1 0 0 0,-4-1 0 0 0,-8-21-70 0 0,-10-17 160 0 0,14 13-345 0 0,1-1 0 0 0,2 0 0 0 0,0-1 0 0 0,1 0 0 0 0,2 0 0 0 0,1 0 0 0 0,0-28 0 0 0,4 20 78 0 0,8-63 0 0 0,-6 72 5 0 0,1-3-5 0 0,2 1 1 0 0,2-1-1 0 0,13-37 0 0 0,-12 46-68 0 0,0 1 0 0 0,1 0 0 0 0,20-28 0 0 0,-27 44-28 0 0,-1 0 1 0 0,1 0-1 0 0,0 0 0 0 0,0 0 0 0 0,0 0 0 0 0,1 1 0 0 0,-1 0 1 0 0,0-1-1 0 0,1 1 0 0 0,0 0 0 0 0,-1 1 0 0 0,1-1 0 0 0,0 1 1 0 0,0 0-1 0 0,0 0 0 0 0,0 0 0 0 0,0 0 0 0 0,0 1 0 0 0,0-1 1 0 0,0 1-1 0 0,0 0 0 0 0,1 0 0 0 0,7 2 0 0 0,-12-2 15 0 0,1 0-1 0 0,0 1 1 0 0,0-1-1 0 0,0 1 1 0 0,-1-1 0 0 0,1 0-1 0 0,0 1 1 0 0,0-1-1 0 0,-1 1 1 0 0,1 0-1 0 0,-1-1 1 0 0,1 1 0 0 0,0 0-1 0 0,-1-1 1 0 0,1 1-1 0 0,-1 0 1 0 0,1-1-1 0 0,-1 1 1 0 0,0 0 0 0 0,1 0-1 0 0,-1 1 1 0 0,1-1-1 0 0,-1 1 0 0 0,1-1 0 0 0,0 0 0 0 0,0 0 0 0 0,-1 1 0 0 0,1-1 0 0 0,0 0 0 0 0,0 0 0 0 0,1 1 1 0 0,0 0 5 0 0,0-1 0 0 0,0 0 0 0 0,0 1 0 0 0,-1-1 0 0 0,1 1 0 0 0,0 0 0 0 0,-1 0 1 0 0,1-1-1 0 0,-1 1 0 0 0,0 0 0 0 0,0 0 0 0 0,0 0 0 0 0,0 1 0 0 0,0-1 0 0 0,0 0 0 0 0,0 0 1 0 0,-1 0-1 0 0,1 1 0 0 0,-1-1 0 0 0,0 0 0 0 0,1 4 0 0 0,-1-4-10 0 0,0-1 0 0 0,1 1 0 0 0,-1 0 0 0 0,1-1 0 0 0,-1 1 0 0 0,1-1 0 0 0,0 1 0 0 0,0-1 0 0 0,-1 1 0 0 0,1-1 0 0 0,0 1 0 0 0,0-1 0 0 0,1 0 0 0 0,1 3 0 0 0,-2-4-13 0 0,0 1-1 0 0,0 0 1 0 0,0 0-1 0 0,-1 0 1 0 0,1 0-1 0 0,0 0 0 0 0,0 0 1 0 0,-1 0-1 0 0,1 1 1 0 0,-1-1-1 0 0,1 0 1 0 0,-1 0-1 0 0,1 0 1 0 0,-1 1-1 0 0,0-1 1 0 0,1 0-1 0 0,-1 1 0 0 0,0 1 1 0 0,-4 10-153 0 0,3-12 138 0 0,1 0-1 0 0,-1 0 1 0 0,1-1-1 0 0,0 1 0 0 0,-1 0 1 0 0,1 0-1 0 0,0 0 0 0 0,0 0 1 0 0,-1 0-1 0 0,1 0 0 0 0,0 0 1 0 0,0-1-1 0 0,0 1 1 0 0,0 0-1 0 0,0 0 0 0 0,0 0 1 0 0,0 0-1 0 0,1 0 0 0 0,-1 0 1 0 0,0 0-1 0 0,0 0 0 0 0,1-1 1 0 0,-1 1-1 0 0,1 1 1 0 0,-1-2-6 0 0,0 1 0 0 0,0-1 1 0 0,0 1-1 0 0,0-1 1 0 0,0 0-1 0 0,-1 1 1 0 0,1-1-1 0 0,0 0 1 0 0,0 1-1 0 0,0-1 1 0 0,-1 0-1 0 0,1 1 1 0 0,0-1-1 0 0,0 0 0 0 0,-1 1 1 0 0,1-1-1 0 0,0 0 1 0 0,-1 0-1 0 0,1 1 1 0 0,0-1-1 0 0,-1 0 1 0 0,1 0-1 0 0,0 0 1 0 0,-1 1-1 0 0,0-1 1 0 0,-12-7-6788 0 0,12 7 6616 0 0,0 0-1 0 0,1-1 1 0 0,-1 1-1 0 0,0-1 1 0 0,0 1-1 0 0,1 0 0 0 0,-1-1 1 0 0,0 0-1 0 0,1 1 1 0 0,-1-1-1 0 0,0 1 0 0 0,1-1 1 0 0,-1 0-1 0 0,1 1 1 0 0,-1-1-1 0 0,1 0 0 0 0,-1 1 1 0 0,1-1-1 0 0,-1-2 1 0 0,2-7-1461 0 0,-1 8 1542 0 0,0 1 0 0 0,0-1-1 0 0,0 1 1 0 0,0-1-1 0 0,0 0 1 0 0,0 1-1 0 0,0-1 1 0 0,-1-2-1 0 0,-15-50-1945 0 0,10 27 1700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4:34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6127 0 0,'0'0'3152'0'0,"2"2"-2810"0"0,9 2 54 0 0,-8-3 20 0 0,8-5 396 0 0,12-4-234 0 0,-22 8-570 0 0,-1 0 0 0 0,0-1 0 0 0,0 1 0 0 0,1 0 0 0 0,-1 0-1 0 0,0 0 1 0 0,0 0 0 0 0,1-1 0 0 0,-1 1 0 0 0,0 0 0 0 0,1 0-1 0 0,-1 0 1 0 0,0 0 0 0 0,1 0 0 0 0,-1 0 0 0 0,0 0 0 0 0,0 0-1 0 0,1 0 1 0 0,-1 0 0 0 0,0 0 0 0 0,1 0 0 0 0,-1 0 0 0 0,0 0-1 0 0,1 0 1 0 0,-1 0 0 0 0,0 0 0 0 0,0 1 0 0 0,1-1 0 0 0,-1 0 0 0 0,1 0 18 0 0,-1 0 1 0 0,1 1-1 0 0,-1-1 0 0 0,1 0 1 0 0,-1 0-1 0 0,1 0 1 0 0,-1 0-1 0 0,1 0 1 0 0,-1 1-1 0 0,1-1 1 0 0,-1 0-1 0 0,1 0 1 0 0,-1 0-1 0 0,1-1 1 0 0,-1 1-1 0 0,1 0 1 0 0,0 0-1 0 0,1 0 15 0 0,-1-1 0 0 0,1 1 0 0 0,0 0-1 0 0,0 0 1 0 0,-1 0 0 0 0,1 0-1 0 0,0 0 1 0 0,0 0 0 0 0,-1 0 0 0 0,1 0-1 0 0,0 1 1 0 0,0-1 0 0 0,-1 1 0 0 0,1 0-1 0 0,-1-1 1 0 0,1 1 0 0 0,0 0-1 0 0,-1 0 1 0 0,2 1 0 0 0,-1 0 344 0 0,-1 1-321 0 0,1 9-26 0 0,-2-12-44 0 0,0 1 0 0 0,0 0 0 0 0,0-1 0 0 0,0 1 0 0 0,0 0 0 0 0,0 0 0 0 0,0-1 0 0 0,0 1 0 0 0,-1-1 0 0 0,1 1 0 0 0,0 0 0 0 0,0-1 0 0 0,-1 1 0 0 0,1 0 0 0 0,0-1 1 0 0,-1 1-1 0 0,1-1 0 0 0,-1 1 0 0 0,1-1 0 0 0,-1 2 0 0 0,-1 0-17 0 0,1 0 20 0 0,0 1 1 0 0,0-1-1 0 0,0 0 1 0 0,0 0 0 0 0,0 0-1 0 0,0 0 1 0 0,-1 0-1 0 0,1 0 1 0 0,-1 0-1 0 0,0 0 1 0 0,1 0 0 0 0,-4 1-1 0 0,1 0 15 0 0,4-2-3 0 0,-4 1-11 0 0,-9-10 72 0 0,3 1-57 0 0,8 4-13 0 0,0-4-13 0 0,2 6-58 0 0,1 1-91 0 0,-1-1 93 0 0,1 0 0 0 0,-1 1 0 0 0,1-1 1 0 0,-1 1-1 0 0,1 0 0 0 0,-1-1 0 0 0,1 1 0 0 0,0-1 0 0 0,-1 1 0 0 0,1 0 0 0 0,0-1 1 0 0,-1 1-1 0 0,1 0 0 0 0,0 0 0 0 0,0 0 0 0 0,-1 0 0 0 0,2-1 0 0 0,11-1-839 0 0,-9 2 269 0 0,0 0 0 0 0,0 0 1 0 0,0 0-1 0 0,1 1 0 0 0,-1 0 1 0 0,0 0-1 0 0,-1 0 0 0 0,1 0 1 0 0,0 0-1 0 0,0 1 0 0 0,5 3 1 0 0,10 3-2422 0 0,-5-2 2834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4:41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 3223 0 0,'0'0'6314'0'0,"2"1"-5892"0"0,39 20 1374 0 0,-38-20-1657 0 0,-1-1-10 0 0,42 11 159 0 0,-42-11-274 0 0,-1 0 0 0 0,1 0 0 0 0,-1 1 0 0 0,0-2 0 0 0,1 1 0 0 0,-1 0 0 0 0,1 0 0 0 0,-1 0 0 0 0,0-1 0 0 0,1 1 0 0 0,-1 0 0 0 0,0-1 0 0 0,1 1 0 0 0,-1-1 0 0 0,0 0 0 0 0,2-1 1 0 0,-1 1 34 0 0,-1 0 1 0 0,1 1-1 0 0,0-1 1 0 0,-1 0 0 0 0,1 1-1 0 0,0-1 1 0 0,0 1-1 0 0,-1-1 1 0 0,1 1 0 0 0,3-1-1 0 0,10 2 164 0 0,-4-1-159 0 0,0 0 0 0 0,0 0 0 0 0,0-1 1 0 0,0 0-1 0 0,-1-1 0 0 0,12-3 0 0 0,-16 3-32 0 0,0 1-1 0 0,-1-1 0 0 0,1 1 1 0 0,0 1-1 0 0,-1-1 1 0 0,1 1-1 0 0,6 0 0 0 0,25-2 112 0 0,35-6 195 0 0,-63 7-291 0 0,0 0 0 0 0,15 1 0 0 0,11-1 15 0 0,-19 0-41 0 0,0 0-1 0 0,1 0 1 0 0,-1 2 0 0 0,24 3-1 0 0,-38-4-10 0 0,1 1 0 0 0,-1 0 0 0 0,1-1 0 0 0,-1 1 0 0 0,1-1 0 0 0,0 0 0 0 0,-1 0 0 0 0,6 0 0 0 0,-1 0 0 0 0,-2 0 0 0 0,-1 1 0 0 0,1-1 0 0 0,0 0 0 0 0,-1 0 0 0 0,1 0 0 0 0,0-1 0 0 0,-1 1 0 0 0,1-1 0 0 0,8-3 0 0 0,-9 2 0 0 0,1 1 0 0 0,-1 1 0 0 0,1-1 0 0 0,7 0 0 0 0,-7 1 0 0 0,0 0 0 0 0,0-1 0 0 0,10-2 0 0 0,-13 2 0 0 0,19-3 0 0 0,5 2 0 0 0,54-1 0 0 0,-43 5 0 0 0,-22-3 0 0 0,57-14 256 0 0,-66 14-245 0 0,1 0 0 0 0,0 1 1 0 0,-1 0-1 0 0,1 0 0 0 0,0 1 0 0 0,-1 0 0 0 0,1 0 0 0 0,8 3 0 0 0,-6-2-9 0 0,1 0 0 0 0,-1-1-1 0 0,17 1 1 0 0,-16-3 11 0 0,4 0 22 0 0,0 1-1 0 0,22 2 1 0 0,44 8-123 0 0,-21-2 152 0 0,-54-6-64 0 0,1-1 0 0 0,0 0 0 0 0,-1 0 0 0 0,1-1 0 0 0,0 1 0 0 0,0-1 0 0 0,0-1 0 0 0,7 0 0 0 0,-4 0 18 0 0,1 0 1 0 0,16 2-1 0 0,15 0 79 0 0,-13-3-37 0 0,-1 0 0 0 0,1 2 0 0 0,30 4 0 0 0,-54-3-60 0 0,0-1 0 0 0,0 0 0 0 0,0 0 0 0 0,0 0 0 0 0,7-2 0 0 0,-7 1 0 0 0,0 1 0 0 0,0-1 0 0 0,0 1 0 0 0,0 0 0 0 0,5 0 0 0 0,7 3 0 0 0,-7-2 0 0 0,0 1 0 0 0,0-2 0 0 0,0 1 0 0 0,11-2 0 0 0,-13 1 0 0 0,1 0 0 0 0,0 1 0 0 0,-1 0 0 0 0,10 2 0 0 0,-7-2 0 0 0,0 1 0 0 0,13 0 0 0 0,37 3 0 0 0,-9 0 0 0 0,67-1 18 0 0,-13-7 258 0 0,107 3-106 0 0,-144-2-170 0 0,52 2 0 0 0,-106 0 1 0 0,22-1 1 0 0,-24 0 15 0 0,1 1 0 0 0,15 1 0 0 0,-18 0-12 0 0,3 1-4 0 0,1-1 0 0 0,0 0 0 0 0,0-1 0 0 0,23-3 0 0 0,-23 2-1 0 0,-1 0 0 0 0,1 1 0 0 0,18 2 0 0 0,11 0 0 0 0,170-11-60 0 0,-190 8 54 0 0,23 1-1 0 0,19-2 8 0 0,-36 0-1 0 0,1 0 0 0 0,36 3 0 0 0,25 0 0 0 0,-19-2 0 0 0,86 0 0 0 0,8 0 0 0 0,-6 13 0 0 0,-76-10 0 0 0,-17-2 0 0 0,74 3 0 0 0,-94-3 0 0 0,-30-1 0 0 0,30 2 0 0 0,-24 2 0 0 0,73 5 0 0 0,22 1 0 0 0,-78-4 0 0 0,53-1 0 0 0,2-2 200 0 0,3-1-72 0 0,-76-1-128 0 0,33 5 0 0 0,-25-2 0 0 0,112 9 0 0 0,-97-8-1 0 0,23 1 62 0 0,44 0-49 0 0,-79-2 9 0 0,-23-1-7 0 0,-1-1-1 0 0,0-1 1 0 0,13 0-1 0 0,-6-1 26 0 0,1 0 0 0 0,-1 1 0 0 0,28 4 0 0 0,-34-3 2 0 0,-1-1 1 0 0,1 0-1 0 0,12-1 0 0 0,17-1 53 0 0,-17 4-78 0 0,-10-1-17 0 0,1 0 1 0 0,12-2-1 0 0,2 0 33 0 0,51 2 0 0 0,-67 0-32 0 0,-1-2 0 0 0,14-1 0 0 0,-15 1 0 0 0,-1 0 0 0 0,0 0 0 0 0,1 1 0 0 0,11 1 0 0 0,1 4 0 0 0,-14-4 0 0 0,1 1 0 0 0,0-1 0 0 0,12 0 0 0 0,1-1 0 0 0,0 0 0 0 0,26 3 0 0 0,0 4 43 0 0,1-3 0 0 0,55-1-1 0 0,-19 0 24 0 0,-19 1-68 0 0,0 1 2 0 0,-45-2 0 0 0,0-1 0 0 0,37-2 0 0 0,95 0 51 0 0,-45 2-30 0 0,-4 3-8 0 0,-10 1 38 0 0,-12-2-51 0 0,12 0 0 0 0,-73-3 0 0 0,20 2 0 0 0,-20-1 0 0 0,21 0 0 0 0,-10-2 0 0 0,60 5 0 0 0,-77-3 0 0 0,1-2 0 0 0,22-1 0 0 0,18 1 0 0 0,24 8 42 0 0,55 3-20 0 0,193-9-22 0 0,-286-3 0 0 0,-18 1 0 0 0,43 4 0 0 0,-25 2-119 0 0,64 1 0 0 0,97 8-6 0 0,-114-5 72 0 0,-70-9 53 0 0,29-3 0 0 0,-27 1 0 0 0,21 1 0 0 0,0 3 0 0 0,48-4 0 0 0,-71 0 0 0 0,32 5 0 0 0,9-1 0 0 0,-23-4 0 0 0,73 1 0 0 0,62 0 0 0 0,-121 0 0 0 0,-26-1 0 0 0,41 4 0 0 0,82 9 0 0 0,-48-6 0 0 0,84 5 0 0 0,-140-13 0 0 0,-33 1 0 0 0,0 1 0 0 0,0 0 0 0 0,-1 0 0 0 0,11 2 0 0 0,2 3 0 0 0,-14-3 0 0 0,-1 0 0 0 0,1-1 0 0 0,-1 1 0 0 0,11-1 0 0 0,13-4 0 0 0,10 1 0 0 0,67 8 0 0 0,-64 0 0 0 0,-35-5 0 0 0,0 1 0 0 0,0-1 0 0 0,0 0 0 0 0,13-1 0 0 0,-3-3 0 0 0,-13 2 0 0 0,0 0 0 0 0,0 0 0 0 0,-1 1 0 0 0,1 0 0 0 0,8 1 0 0 0,21 5 0 0 0,-13-2 0 0 0,22 1 0 0 0,43 3 6 0 0,29 1 52 0 0,-28-3-58 0 0,-30-1 0 0 0,181 25 0 0 0,-166-19 0 0 0,-21-7 0 0 0,-37-4 0 0 0,28 5 0 0 0,-33-4 0 0 0,1 0 0 0 0,16-1 0 0 0,-17 0 0 0 0,0 0 0 0 0,16 3 0 0 0,-8-1 0 0 0,-13-1 0 0 0,-1 0 0 0 0,1-1 0 0 0,0 1 0 0 0,0 1 0 0 0,-1-1 0 0 0,8 4 0 0 0,-9-3 0 0 0,0-1 0 0 0,0 1 0 0 0,0-1 0 0 0,0 1 0 0 0,1-1 0 0 0,-1 0 0 0 0,0 0 0 0 0,1 0 0 0 0,-1-1 0 0 0,1 1 0 0 0,-1-1 0 0 0,1 0 0 0 0,-1 0 0 0 0,1 0 0 0 0,5-1 0 0 0,-5 1 0 0 0,1-1 0 0 0,0 1 0 0 0,-1 0 0 0 0,10 2 0 0 0,-9-1 0 0 0,0-1 0 0 0,-1 1 0 0 0,1-1 0 0 0,8-1 0 0 0,-2-1 0 0 0,-8 1 0 0 0,1 0 0 0 0,0 1 0 0 0,0-1 0 0 0,0 1 0 0 0,0 0 0 0 0,7 1 0 0 0,1 1 0 0 0,-7-1 0 0 0,-1 0 0 0 0,1 0 0 0 0,0-1 0 0 0,0 1 0 0 0,0-1 0 0 0,7-1 0 0 0,-3 0 0 0 0,-5 0 0 0 0,1 0 0 0 0,0 0 0 0 0,-1 0 0 0 0,1 1 0 0 0,0 0 0 0 0,-1 0 0 0 0,1 1 0 0 0,0-1 0 0 0,-1 1 0 0 0,7 1 0 0 0,-8-1 0 0 0,1-1 0 0 0,-1 1 0 0 0,0-1 0 0 0,1 0 0 0 0,-1 0 0 0 0,1 0 0 0 0,-1-1 0 0 0,7 0 0 0 0,17-2 0 0 0,-9 5 0 0 0,-13-1 0 0 0,1 0 0 0 0,0-1 0 0 0,9 0 0 0 0,-4-1 0 0 0,-8 0 0 0 0,1 1 0 0 0,-1-1 0 0 0,0 1 0 0 0,0 0 0 0 0,1 0 0 0 0,-1 0 0 0 0,0 1 0 0 0,0-1 0 0 0,5 2 0 0 0,8 4 0 0 0,-11-3 0 0 0,0-2 0 0 0,0 1 0 0 0,-1 0 0 0 0,10 1 0 0 0,-1-2 0 0 0,1 1 0 0 0,-1 1 0 0 0,15 4 0 0 0,-22-5-1 0 0,0-1 0 0 0,0 0 0 0 0,11 0 0 0 0,-11 0-11 0 0,0-1-1 0 0,0 1 1 0 0,9 2 0 0 0,-12-2 10 0 0,4 1 1 0 0,-1 0 0 0 0,1 0 0 0 0,-1 0 0 0 0,1-1-1 0 0,0 0 1 0 0,0-1 0 0 0,12 0 0 0 0,-13 0 1 0 0,1 1 0 0 0,0-1 0 0 0,0 1 0 0 0,12 3 0 0 0,14 2 0 0 0,-22-5 0 0 0,1 0 0 0 0,-1 1 0 0 0,0 0 0 0 0,23 8 0 0 0,-29-8 0 0 0,0-1 0 0 0,0 0 0 0 0,0 0 0 0 0,0-1 0 0 0,1 1 0 0 0,6-2 0 0 0,23 4 0 0 0,-12 1 0 0 0,41 3 0 0 0,-56-7 0 0 0,1 2 0 0 0,-1-1 0 0 0,15 5 0 0 0,-15-3 0 0 0,1-1 0 0 0,-1 0 0 0 0,11 1 0 0 0,-3-3 0 0 0,-11 0 0 0 0,1 0 0 0 0,-1 0 0 0 0,1 1 0 0 0,-1 0 0 0 0,11 3 0 0 0,-12-3 0 0 0,3 2 0 0 0,0 0 0 0 0,0-1 0 0 0,0 0 0 0 0,1 0 0 0 0,-1-1 0 0 0,1 0 0 0 0,-1 0 0 0 0,1-1 0 0 0,9 0 0 0 0,-11 0 0 0 0,1 0 0 0 0,0 0 0 0 0,0 1 0 0 0,0 0 0 0 0,10 3 0 0 0,19 3 0 0 0,-14-6 0 0 0,42 8 0 0 0,-53-7 0 0 0,0-1 0 0 0,15 0 0 0 0,17 3 0 0 0,-29-2 0 0 0,0 0 0 0 0,0-1 0 0 0,0 0 0 0 0,20-2 0 0 0,-23 1-30 0 0,-1 0 0 0 0,0 1 1 0 0,0 0-1 0 0,13 3 0 0 0,10 2-125 0 0,61 12-271 0 0,-81-16 371 0 0,4 1-47 0 0,0-1 1 0 0,20 0 0 0 0,-18-1 1 0 0,29 4 1 0 0,-21 0 114 0 0,-8-2 18 0 0,30 9-1 0 0,-38-9-45 0 0,0 0 0 0 0,0 0 0 0 0,1-1 0 0 0,-1-1 0 0 0,1 0-1 0 0,12 0 1 0 0,-16-1-3 0 0,1 1 0 0 0,-1 1 0 0 0,0-1 0 0 0,13 5 0 0 0,-11-3-5 0 0,-1 0 0 0 0,18 1 1 0 0,-5-2-12 0 0,0 1 1 0 0,40 10 0 0 0,69 13 31 0 0,-116-23 0 0 0,85 5 0 0 0,-81-5 0 0 0,-1-1 0 0 0,38 0 0 0 0,-46-1 0 0 0,0-1 0 0 0,1 2 0 0 0,13 2 0 0 0,14 3 0 0 0,69 8 25 0 0,30 3 74 0 0,-124-16-96 0 0,0 0 0 0 0,0 1 0 0 0,20 6 0 0 0,-26-7-3 0 0,2 0 0 0 0,1 0 0 0 0,-1-1 0 0 0,18 1 0 0 0,-16-2 0 0 0,0 1 0 0 0,11 2 0 0 0,66 12 0 0 0,-84-14 0 0 0,1-1 0 0 0,-1 0 0 0 0,0 1 0 0 0,1-2 0 0 0,7 0 0 0 0,-8 0 0 0 0,1 1 0 0 0,0 0 0 0 0,0-1 0 0 0,6 2 0 0 0,0 1 0 0 0,-4-1 0 0 0,0 0 0 0 0,0 0 0 0 0,0-1 0 0 0,0 1 0 0 0,8-2 0 0 0,-9 0 0 0 0,0 1 0 0 0,0 1 0 0 0,9 0 0 0 0,15 1 0 0 0,-24-3 0 0 0,0 1 0 0 0,-1 0 0 0 0,1 1 0 0 0,-1-1 0 0 0,1 1 0 0 0,0 0 0 0 0,-1 0 0 0 0,10 4 0 0 0,-12-4 0 0 0,0-1 0 0 0,0 1-1 0 0,0-1 1 0 0,0 0 0 0 0,0 1 0 0 0,0-1-1 0 0,0-1 1 0 0,5 0 0 0 0,-4 1 2 0 0,0-1 0 0 0,-1 1 0 0 0,1 0 1 0 0,0 0-1 0 0,6 1 0 0 0,3 2 30 0 0,-9-1-18 0 0,0-1 1 0 0,0-1-1 0 0,-1 1 1 0 0,1 0-1 0 0,0-1 1 0 0,4 0-1 0 0,6-1 30 0 0,-9 0-18 0 0,-1 1 1 0 0,1 0 0 0 0,0 0 0 0 0,0 0-1 0 0,-1 0 1 0 0,1 1 0 0 0,7 1 0 0 0,-10-1-11 0 0,0-1 1 0 0,1 0 0 0 0,-1 0 0 0 0,0 0 0 0 0,0 0 0 0 0,0 0 0 0 0,1 0 0 0 0,-1-1 0 0 0,0 1-1 0 0,3-1 1 0 0,18-3 107 0 0,45 7 149 0 0,-59-2-231 0 0,-1 0-1 0 0,0 0 1 0 0,10 3 0 0 0,18 2 95 0 0,-15-3-65 0 0,-13-2-28 0 0,-1 0-1 0 0,0-1 0 0 0,0 0 1 0 0,1 0-1 0 0,-1 0 1 0 0,10-3-1 0 0,-9 3-22 0 0,-1-1-1 0 0,1 2 1 0 0,-1-1-1 0 0,1 1 1 0 0,-1 0-1 0 0,0 0 1 0 0,10 4-1 0 0,-1-2 3 0 0,71 10 41 0 0,-58-5 8 0 0,-24-6-63 0 0,0-1-1 0 0,0 1 1 0 0,0-1 0 0 0,0 0 0 0 0,0 0-1 0 0,6 0 1 0 0,3-1 27 0 0,1 1 0 0 0,-1 0 0 0 0,24 6 0 0 0,77 15-36 0 0,-105-20 0 0 0,-1-1 0 0 0,17 0 0 0 0,-18-1 0 0 0,0 1 0 0 0,0-1 0 0 0,0 1 0 0 0,14 4 0 0 0,-3 2 0 0 0,-12-5 0 0 0,0 1 0 0 0,1-1 0 0 0,0 0 0 0 0,10 2 0 0 0,2-4 0 0 0,-15 0 0 0 0,0 0 0 0 0,1 0 0 0 0,-1 1 0 0 0,0 0 0 0 0,10 2 0 0 0,-1 2 1 0 0,-4-1-19 0 0,1-1 0 0 0,0 0 0 0 0,-1-1 0 0 0,19 3 0 0 0,76 10-69 0 0,-43-4 87 0 0,-17-3 0 0 0,-38-6 0 0 0,0 0 0 0 0,0 0 0 0 0,9 4 0 0 0,-10-3 0 0 0,0-1 0 0 0,0 0 0 0 0,0 0 0 0 0,11 1 0 0 0,-12-2 0 0 0,9 0 0 0 0,1 1 0 0 0,25 6 0 0 0,-34-6 0 0 0,0-1 0 0 0,1 0 0 0 0,-1 0 0 0 0,8-1 0 0 0,-7 0 0 0 0,0 1 0 0 0,-1-1 0 0 0,9 3 0 0 0,55 13 0 0 0,-64-15 0 0 0,-1 1 0 0 0,1 0 0 0 0,8 4 0 0 0,-10-4 0 0 0,0 0 0 0 0,0-1 0 0 0,0 1 0 0 0,1-1 0 0 0,-1 0 0 0 0,8 1 0 0 0,1-2 0 0 0,-10-1 0 0 0,-1 1 0 0 0,1 0 0 0 0,-1 0 0 0 0,1 0 0 0 0,-1 1 0 0 0,1-1 0 0 0,-1 1 0 0 0,1-1 0 0 0,4 3 0 0 0,6 3-11 0 0,-10-4 2 0 0,0 0 1 0 0,0-1-1 0 0,0 1 1 0 0,1-1-1 0 0,-1 0 0 0 0,1 1 1 0 0,6 0-1 0 0,4-2-10 0 0,-10 0 11 0 0,-1 0-1 0 0,0 0 1 0 0,1 0-1 0 0,-1 0 0 0 0,0 1 1 0 0,0 0-1 0 0,0 0 1 0 0,5 1-1 0 0,5 4-4 0 0,-9-4 12 0 0,1 1 1 0 0,0-1 0 0 0,0-1-1 0 0,0 1 1 0 0,0-1 0 0 0,6 2-1 0 0,10-3 1 0 0,-16 0 0 0 0,0 0 0 0 0,0 0 0 0 0,0 0 0 0 0,0 1 0 0 0,6 1 0 0 0,85 31 0 0 0,-57-23 0 0 0,60 7 0 0 0,-87-15 0 0 0,0 1 0 0 0,20 6 0 0 0,15 3 0 0 0,-18-7 0 0 0,41 13 0 0 0,-41-9 0 0 0,-11-4 0 0 0,0 1 0 0 0,22 10 0 0 0,-35-14 0 0 0,1 0 0 0 0,0 0 0 0 0,0 0 0 0 0,0-1 0 0 0,0 0 0 0 0,11 0 0 0 0,21 5 0 0 0,-15-1 0 0 0,-18-4-12 0 0,1 0 0 0 0,-1 0 0 0 0,1 1 0 0 0,6 2 0 0 0,-6-1 11 0 0,-1-1-1 0 0,1 0 1 0 0,-1 0-1 0 0,1-1 1 0 0,0 1-1 0 0,-1-1 1 0 0,9 0-1 0 0,-9 0 2 0 0,-1 0 0 0 0,1 0 0 0 0,0 0 0 0 0,-1 1 0 0 0,7 2 0 0 0,-7-2 0 0 0,1 0 0 0 0,0 0 0 0 0,0-1 0 0 0,0 1 0 0 0,6 0 0 0 0,52 11 0 0 0,-40-7 0 0 0,-20-5 0 0 0,0 0 0 0 0,0 0 0 0 0,0 0 0 0 0,0-1 0 0 0,1 1 0 0 0,-1-1 0 0 0,7 0 0 0 0,-7 0 0 0 0,0 0 0 0 0,1 0 0 0 0,-1 0 0 0 0,0 0 0 0 0,1 0 0 0 0,-1 0 0 0 0,0 1 0 0 0,0 0 0 0 0,1 0 0 0 0,-1 0 0 0 0,0 0 0 0 0,6 3 0 0 0,-6-3 0 0 0,-1 0 0 0 0,1 0 0 0 0,0-1 0 0 0,0 1 0 0 0,0-1 0 0 0,6 1 0 0 0,14 2 0 0 0,-19-1 0 0 0,0-1 0 0 0,0 0 0 0 0,0 1 0 0 0,0-1 0 0 0,0-1 0 0 0,0 1 0 0 0,1-1 0 0 0,-1 0 0 0 0,5 0 0 0 0,-5 0 3 0 0,1 1 0 0 0,-1-1 0 0 0,0 1 0 0 0,0 0 0 0 0,0 0-1 0 0,5 2 1 0 0,21 3 41 0 0,-28-5-44 0 0,0-1 0 0 0,0 0 0 0 0,0 1 0 0 0,0 0 0 0 0,0-1 0 0 0,0 1 0 0 0,0 0 0 0 0,0 0 0 0 0,-1 0 0 0 0,3 1 0 0 0,-2-1 0 0 0,-1 1 0 0 0,1-1 0 0 0,0 0 0 0 0,0 0 0 0 0,0-1 0 0 0,0 1 0 0 0,1 0 0 0 0,3 0 0 0 0,-1 0 0 0 0,1 0 0 0 0,0 0 0 0 0,-1 0 0 0 0,1 1 0 0 0,-1-1 0 0 0,11 6 0 0 0,-11-5 0 0 0,0 0 0 0 0,1-1 0 0 0,-1 1 0 0 0,7 0 0 0 0,-6-1 0 0 0,0 0 0 0 0,-1 0 0 0 0,1 1 0 0 0,7 2 0 0 0,5 4-2 0 0,1-1 0 0 0,-1 0 0 0 0,2-2 0 0 0,29 5 0 0 0,47 6 2 0 0,-15 1 10 0 0,-2 5-10 0 0,-6-3 0 0 0,-50-15 0 0 0,-16-2 0 0 0,0 0 0 0 0,0-1 0 0 0,13 0 0 0 0,-18 0 0 0 0,0-1 0 0 0,0 0 0 0 0,0 1 0 0 0,0-1 0 0 0,0 1 0 0 0,0 0 0 0 0,0-1 0 0 0,0 1 0 0 0,3 2 0 0 0,-3-2 0 0 0,0 0 0 0 0,0 0 0 0 0,0 0 0 0 0,1 0 0 0 0,-1 0 0 0 0,0 0 0 0 0,0-1 0 0 0,4 1 0 0 0,-1-1 0 0 0,-1 0 0 0 0,-1 0 0 0 0,1 0 0 0 0,-1 1 0 0 0,0-1 0 0 0,1 1 0 0 0,-1 0 0 0 0,0 0 0 0 0,0 0 0 0 0,1 0 0 0 0,2 2 0 0 0,13 6 23 0 0,1-1 0 0 0,0-1 1 0 0,0-1-1 0 0,0 0 0 0 0,32 3 0 0 0,-34-6-44 0 0,20 7-33 0 0,-27-6 54 0 0,0-1 0 0 0,14 2 0 0 0,-1-2 0 0 0,40 13 0 0 0,-43-10 0 0 0,-17-5 0 0 0,-1-1 0 0 0,1 1 0 0 0,0-1-1 0 0,0 0 1 0 0,0 0 0 0 0,3 0 0 0 0,17-1 17 0 0,-16 2 21 0 0,-1 0-1 0 0,1-1 0 0 0,-1 0 1 0 0,1 0-1 0 0,7-2 0 0 0,11 3 35 0 0,-22 0-64 0 0,-1-1-1 0 0,1 0 1 0 0,0 1 0 0 0,-1-1-1 0 0,1-1 1 0 0,3 1 0 0 0,2-3 0 0 0,-7 3-4 0 0,0-1 1 0 0,0 1-1 0 0,0-1 0 0 0,0 1 0 0 0,0 0 1 0 0,0-1-1 0 0,0 1 0 0 0,0 0 0 0 0,0 0 1 0 0,0 1-1 0 0,-1-1 0 0 0,5 1 1 0 0,2 2 1 0 0,-2-1-6 0 0,0 0 1 0 0,1 0 0 0 0,-1-1-1 0 0,1 1 1 0 0,0-1 0 0 0,9 0-1 0 0,-10-1 0 0 0,-1 1 0 0 0,1 0 0 0 0,0 0 0 0 0,9 3 0 0 0,-9-2 0 0 0,0-1 0 0 0,0 1 0 0 0,11 0 0 0 0,0-2 0 0 0,-12 0 0 0 0,0 0 0 0 0,0 0 0 0 0,0 0 0 0 0,0 1 0 0 0,7 1 0 0 0,6 5 0 0 0,-12-5 0 0 0,-1 0 0 0 0,0 0 0 0 0,1-1 0 0 0,9 2 0 0 0,2-2 0 0 0,1 2 0 0 0,-1 0 0 0 0,23 7 0 0 0,-30-7 0 0 0,0-1 0 0 0,15 1 0 0 0,-16-2 0 0 0,0 0 0 0 0,-1 1 0 0 0,13 4 0 0 0,-9-2 0 0 0,1 0 0 0 0,-1-1 0 0 0,1 0 0 0 0,20 1 0 0 0,-26-3 0 0 0,1 0 0 0 0,-1 1 0 0 0,14 5 0 0 0,-13-4 0 0 0,0-1 0 0 0,14 3 0 0 0,-15-4 0 0 0,1 0 0 0 0,-1 0 0 0 0,0 1 0 0 0,1 0 0 0 0,-1 1 0 0 0,0-1 0 0 0,9 6 0 0 0,-10-5 0 0 0,1 0 0 0 0,0-1 0 0 0,0 0 0 0 0,8 2 0 0 0,22 7 0 0 0,-12-5 0 0 0,0 1 0 0 0,-24-7 0 0 0,4 2 0 0 0,-1 1 0 0 0,1-1 0 0 0,0 0 0 0 0,0-1 0 0 0,0 1 0 0 0,10 0 0 0 0,11 4 10 0 0,-21-5 11 0 0,1 1-1 0 0,-1-1 0 0 0,1 0 1 0 0,7 0-1 0 0,5 4 31 0 0,-16-5-48 0 0,0 1 0 0 0,-1 0 0 0 0,1-1 1 0 0,0 1-1 0 0,0-1 0 0 0,0 1 1 0 0,0-1-1 0 0,3 0 0 0 0,1 0-3 0 0,-3 0 0 0 0,0-1 0 0 0,1 1 0 0 0,-1 0 0 0 0,1 0 0 0 0,-1 1 0 0 0,0-1 0 0 0,1 1 0 0 0,-1 0 0 0 0,5 1 0 0 0,-4-1 0 0 0,1 1 0 0 0,0-1 0 0 0,-1-1 0 0 0,8 1 0 0 0,-7-1 0 0 0,0 1 0 0 0,0 0 0 0 0,0-1 0 0 0,6 3 0 0 0,11 0 0 0 0,-19-3 0 0 0,0 0 0 0 0,0 0 0 0 0,0 1 0 0 0,0-1 0 0 0,5 2 0 0 0,17 5 27 0 0,-15-5-14 0 0,-1 0-1 0 0,15 6 0 0 0,-13-5-12 0 0,0-1 0 0 0,20 3 0 0 0,-20-3 0 0 0,-1-1 0 0 0,1 1 0 0 0,10 4 0 0 0,42 12 0 0 0,-57-16 0 0 0,1 0 0 0 0,0 0 0 0 0,8 0 0 0 0,15 5 0 0 0,-8-4 0 0 0,-19-3 0 0 0,0 0 0 0 0,-1 0 0 0 0,1 1 0 0 0,0-1 0 0 0,0 1 0 0 0,3 0 0 0 0,2 3 0 0 0,1-1 0 0 0,0-1 0 0 0,11 2 0 0 0,-18-3 0 0 0,1 0 0 0 0,-1 0 0 0 0,1 0 0 0 0,-1 0 0 0 0,1 0 0 0 0,2 2 0 0 0,-3-1 0 0 0,0-1 0 0 0,1 0 0 0 0,-1 0 0 0 0,0 0 0 0 0,1 0 0 0 0,-1 0 0 0 0,4 0 0 0 0,6 0 1 0 0,-9-1-9 0 0,1 1-1 0 0,0-1 0 0 0,0 1 0 0 0,-1 0 1 0 0,1-1-1 0 0,5 4 0 0 0,42 10-99 0 0,0-4 226 0 0,-47-9-110 0 0,0 0 1 0 0,0 0-1 0 0,-1-1 1 0 0,1 1-1 0 0,7-1 1 0 0,-6 0-3 0 0,0 0 0 0 0,-1 0 1 0 0,1 1-1 0 0,5 1 0 0 0,12 0-6 0 0,-18-2 0 0 0,-1 1 0 0 0,0-1 0 0 0,0 0 0 0 0,0 1 0 0 0,1 0 0 0 0,4 1 0 0 0,-3 0 2 0 0,1 0-1 0 0,-1 0 0 0 0,0-1 1 0 0,1 0-1 0 0,-1 0 1 0 0,7 1-1 0 0,-12-2 0 0 0,14 3 42 0 0,44 18-33 0 0,-36-17-10 0 0,-19-4 0 0 0,0 1 0 0 0,0-1 0 0 0,0 1 0 0 0,-1 0 0 0 0,1-1 0 0 0,3 2 0 0 0,-2 0 0 0 0,0 0 0 0 0,-1 0 0 0 0,1-1 0 0 0,0 1 0 0 0,0-1 0 0 0,0 0 0 0 0,0-1 0 0 0,5 1 0 0 0,12 5-2 0 0,-19-5 3 0 0,-1 0-1 0 0,1-1 1 0 0,0 1 0 0 0,-1-1 0 0 0,1 1 0 0 0,0-1 0 0 0,-1 0 0 0 0,1 1 0 0 0,0-1-1 0 0,0 0 1 0 0,-1 0 0 0 0,1 0 0 0 0,0 0 0 0 0,2-1 0 0 0,-3 1 2 0 0,-1 0-1 0 0,1 0 1 0 0,0 0-1 0 0,-1 0 1 0 0,1 0 0 0 0,0 0-1 0 0,-1 0 1 0 0,1 0 0 0 0,-1 0-1 0 0,1 1 1 0 0,0-1 0 0 0,-1 0-1 0 0,1 0 1 0 0,-1 1 0 0 0,1-1-1 0 0,0 0 1 0 0,-1 1-1 0 0,2 0 1 0 0,-1 0 0 0 0,0 0-2 0 0,1-1 0 0 0,-1 1-1 0 0,0-1 1 0 0,0 0 0 0 0,0 0-1 0 0,1 1 1 0 0,-1-1 0 0 0,0 0 0 0 0,0 0-1 0 0,0 0 1 0 0,1 0 0 0 0,-1-1-1 0 0,0 1 1 0 0,2-1 0 0 0,1 2 42 0 0,6 3-33 0 0,-1-4 1 0 0,17 0 133 0 0,-25 0-141 0 0,-1 0 0 0 0,1 0 1 0 0,0 0-1 0 0,-1 1 0 0 0,1-1 0 0 0,-1 0 1 0 0,1 0-1 0 0,-1 0 0 0 0,1 0 0 0 0,-1 1 1 0 0,1-1-1 0 0,-1 0 0 0 0,1 1 0 0 0,-1-1 1 0 0,1 0-1 0 0,-1 1 0 0 0,1-1 0 0 0,-1 0 1 0 0,1 2-1 0 0,0-1 1 0 0,32 6 60 0 0,-21-6-64 0 0,-11-1 0 0 0,0 0 0 0 0,1 0 0 0 0,-1-1 0 0 0,0 1 0 0 0,0 0 0 0 0,1 0 0 0 0,-1 0 0 0 0,0 0 0 0 0,1 0 0 0 0,-1 1 0 0 0,0-1 0 0 0,0 0 0 0 0,1 1 0 0 0,-1-1 0 0 0,0 1 0 0 0,0-1 0 0 0,0 1 0 0 0,0-1 0 0 0,2 2 0 0 0,5 2 0 0 0,-4-5 0 0 0,-3 1 0 0 0,0-1 0 0 0,0 1 0 0 0,0 0 0 0 0,1 0 0 0 0,-1 0 0 0 0,0 0 0 0 0,0 0 0 0 0,0 0 0 0 0,0 0 0 0 0,0 0 0 0 0,0 1 0 0 0,1-1 0 0 0,-1 0 0 0 0,0 1 0 0 0,1 0 0 0 0,21 1 0 0 0,-19 1 0 0 0,-1-1 0 0 0,13 1 0 0 0,8 4 0 0 0,-13-4 0 0 0,9-1 0 0 0,-1 1 0 0 0,-15-1 0 0 0,-3-1 0 0 0,0 0 0 0 0,0 0 0 0 0,0-1 0 0 0,0 1 0 0 0,0 0 0 0 0,0-1 0 0 0,0 1 0 0 0,0-1 0 0 0,0 0 0 0 0,0 1 0 0 0,0-1 0 0 0,0 0 0 0 0,1 1 0 0 0,1-1 0 0 0,0 1-36 0 0,1 0 0 0 0,-1-1 0 0 0,1 1 0 0 0,0-1 0 0 0,-1 0 0 0 0,1 0 0 0 0,6 0 0 0 0,-8-1-53 0 0,11 4-300 0 0,-3-4 358 0 0,-7 1-44 0 0,0-1-45 0 0,7-2-9 0 0,-8 2 1 0 0,5-1-789 0 0,-50-29-3621 0 0,31 23 2918 0 0,0-1 0 0 0,1 0 0 0 0,0 0-1 0 0,0-1 1 0 0,-16-21 0 0 0,-16-14 215 0 0,21 25 1179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5:21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4319 0 0,'7'4'6318'0'0,"4"-4"-5530"0"0,1 0 0 0 0,-1 0 0 0 0,21-4 0 0 0,18-1 394 0 0,-26 8-687 0 0,-21-3-450 0 0,1 1 0 0 0,0-1-1 0 0,1 1 1 0 0,-1-1 0 0 0,7-1 0 0 0,-5 1-22 0 0,1 0 0 0 0,0 0 0 0 0,0 1-1 0 0,0-1 1 0 0,10 4 0 0 0,6 0 24 0 0,73 6 393 0 0,-69-7-227 0 0,38-1 0 0 0,19 2 55 0 0,-14 0-143 0 0,-31-3-80 0 0,34 2-17 0 0,95 9 131 0 0,-113-9-12 0 0,-36-3-106 0 0,23 4 0 0 0,4 1-25 0 0,-23-3 8 0 0,24 6 0 0 0,-23-2-41 0 0,117 21 89 0 0,-27-13-168 0 0,-60-10-300 0 0,2 2-304 0 0,-49-5 1751 0 0,0 0-5472 0 0,-21-19-8240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5:23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 2503 0 0,'0'0'2722'0'0,"2"-1"-1842"0"0,-2 0-530 0 0,1 0 0 0 0,0-1-1 0 0,-1 1 1 0 0,1 0 0 0 0,0-1 0 0 0,-1 1 0 0 0,0 0 0 0 0,1-1 0 0 0,-1 1 0 0 0,0-1 0 0 0,1 1 0 0 0,-1 0-1 0 0,0-1 1 0 0,0 1 0 0 0,0-1 0 0 0,-1 1 0 0 0,1-1 0 0 0,0 1 0 0 0,-1-2 0 0 0,-2-8 98 0 0,2 8 1672 0 0,1 3-2065 0 0,0-1-1 0 0,0 1 1 0 0,0 0-1 0 0,0-1 1 0 0,1 1-1 0 0,-1 0 1 0 0,0-1-1 0 0,0 1 1 0 0,0 0-1 0 0,0-1 0 0 0,1 1 1 0 0,-1 0-1 0 0,0-1 1 0 0,0 1-1 0 0,1 0 1 0 0,-1-1-1 0 0,0 1 1 0 0,0 0-1 0 0,1 0 1 0 0,-1-1-1 0 0,0 1 1 0 0,1 0-1 0 0,-1 0 1 0 0,0 0-1 0 0,1 0 1 0 0,-1-1-1 0 0,1 1 1 0 0,-1 5-43 0 0,5 27-6 0 0,16 88 342 0 0,-21-114-337 0 0,1 12-15 0 0,-5 28 73 0 0,5-34-58 0 0,1 4-242 0 0,-2-13-102 0 0,0-1-664 0 0,0-1 1124 0 0,0 8-2749 0 0,0-9 2491 0 0,0 0-1 0 0,-1 0 1 0 0,1 0 0 0 0,0 0-1 0 0,0 1 1 0 0,-1-1-1 0 0,1 0 1 0 0,0 0 0 0 0,0 0-1 0 0,-1 0 1 0 0,1 0 0 0 0,0 0-1 0 0,-1 0 1 0 0,1 0-1 0 0,0 0 1 0 0,0 0 0 0 0,-1 0-1 0 0,1 0 1 0 0,0 0 0 0 0,0 0-1 0 0,-1-1 1 0 0,1 1-1 0 0,0 0 1 0 0,0 0 0 0 0,-1 0-1 0 0,1 0 1 0 0,0 0 0 0 0,0-1-1 0 0,0 1 1 0 0,-1 0-1 0 0,1 0 1 0 0,-3-4-2953 0 0,2 3 2722 0 0,0-1-1 0 0,0 1 1 0 0,0 0-1 0 0,0 0 1 0 0,0 0-1 0 0,-1 0 0 0 0,1 0 1 0 0,0 0-1 0 0,-2-1 1 0 0,3 2-94 0 0,-2-2-822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7:11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0 301 5695 0 0,'0'0'443'0'0,"3"0"-187"0"0,1 0 249 0 0,0-1 0 0 0,0 1 0 0 0,0-1 0 0 0,0 0-1 0 0,-1-1 1 0 0,5-1 0 0 0,6-1 230 0 0,-12 3-31 0 0,-2 1-669 0 0,0 0-1 0 0,1 0 1 0 0,-1 0 0 0 0,0 0-1 0 0,0 0 1 0 0,1 0-1 0 0,-1 0 1 0 0,0 0-1 0 0,1 0 1 0 0,-1 0 0 0 0,0 0-1 0 0,1 0 1 0 0,-1-1-1 0 0,0 1 1 0 0,0 0-1 0 0,1 0 1 0 0,-1 0 0 0 0,0 0-1 0 0,0 0 1 0 0,1-1-1 0 0,-1 1 1 0 0,0 0-1 0 0,0 0 1 0 0,0-1 0 0 0,1 1-1 0 0,-1 0 1 0 0,0 0-1 0 0,0-1 1 0 0,0 1-1 0 0,0 0 1 0 0,0 0 0 0 0,1-1-1 0 0,-1 1 1 0 0,0 0-1 0 0,0-1 1 0 0,0 1-1 0 0,0 0 1 0 0,0 0 0 0 0,0-1-1 0 0,0 1 1 0 0,0 0-1 0 0,0-1 1 0 0,-1-14 443 0 0,1 14-331 0 0,0 0-128 0 0,0 1 0 0 0,0-1 0 0 0,0 1 0 0 0,0-1 0 0 0,0 1 0 0 0,0-1 0 0 0,1 1 0 0 0,-1-1 0 0 0,0 1 1 0 0,0-1-1 0 0,0 1 0 0 0,1-1 0 0 0,-1 1 0 0 0,0-1 0 0 0,0 1 0 0 0,1-1 0 0 0,-1 1 0 0 0,0 0 0 0 0,1-1 0 0 0,-1 1 0 0 0,1 0 0 0 0,-1-1 0 0 0,0 1 0 0 0,1 0 0 0 0,-1-1 0 0 0,1 1 0 0 0,-1 0 0 0 0,1 0 0 0 0,-1 0 0 0 0,1-1 0 0 0,-1 1 0 0 0,2 0 0 0 0,8-6 207 0 0,-9 4-192 0 0,0 1 1 0 0,1-1 0 0 0,-1 1 0 0 0,0-1 0 0 0,1 1 0 0 0,-1-1 0 0 0,1 1-1 0 0,-1 0 1 0 0,1 0 0 0 0,-1 0 0 0 0,1 0 0 0 0,0 0 0 0 0,0 0-1 0 0,2 0 1 0 0,-3 0-13 0 0,0 1-1 0 0,1-1 1 0 0,-1 0-1 0 0,0 1 1 0 0,0-1-1 0 0,0 0 1 0 0,0 1-1 0 0,-1-1 1 0 0,1 0-1 0 0,0 0 1 0 0,0 0-1 0 0,0 0 1 0 0,0-1-1 0 0,10-9 221 0 0,-9 10-222 0 0,0-1 0 0 0,0 1 0 0 0,0-1-1 0 0,0 1 1 0 0,0-1 0 0 0,0 0 0 0 0,-1 1 0 0 0,1-1 0 0 0,0 0 0 0 0,-1 0 0 0 0,0 0 0 0 0,1 0-1 0 0,-1-1 1 0 0,0 1 0 0 0,0 0 0 0 0,0 0 0 0 0,1-5 0 0 0,-1 2 7 0 0,0 4-19 0 0,0 0-1 0 0,-1 0 1 0 0,1 0-1 0 0,0 0 0 0 0,0 0 1 0 0,0 0-1 0 0,-1 0 1 0 0,1 0-1 0 0,0 1 0 0 0,0-1 1 0 0,0 0-1 0 0,0 1 1 0 0,1-1-1 0 0,-1 0 0 0 0,0 1 1 0 0,0 0-1 0 0,0-1 1 0 0,0 1-1 0 0,1 0 1 0 0,-1-1-1 0 0,0 1 0 0 0,0 0 1 0 0,1 0-1 0 0,1 0 1 0 0,6-1 30 0 0,-7 0-26 0 0,1 0 0 0 0,-1 0 0 0 0,1-1 0 0 0,-1 1 0 0 0,1 0 0 0 0,-1-1 0 0 0,0 0 0 0 0,0 1 0 0 0,0-1-1 0 0,0 0 1 0 0,0 0 0 0 0,0 0 0 0 0,2-3 0 0 0,-2 2 3 0 0,0 1-1 0 0,0-1 1 0 0,0 1-1 0 0,0 0 1 0 0,1 0-1 0 0,-1 0 1 0 0,1 0-1 0 0,-1 0 1 0 0,6-2-1 0 0,12-3 58 0 0,-14 5-32 0 0,0 0 0 0 0,0 0 0 0 0,0 0 0 0 0,-1-1 0 0 0,8-5 0 0 0,20-9 98 0 0,-24 13-82 0 0,0-1-1 0 0,12-8 0 0 0,-16 10-44 0 0,-1 1 0 0 0,1 0-1 0 0,0 0 1 0 0,-1 0 0 0 0,9-2-1 0 0,0-2-10 0 0,-11 3-1 0 0,2 0 4 0 0,10 1-21 0 0,-11 2-67 0 0,-3 4-398 0 0,1-3 428 0 0,-1-1 0 0 0,0 0-1 0 0,0 0 1 0 0,1 1 0 0 0,-1-1-1 0 0,0 0 1 0 0,0 1-1 0 0,0-1 1 0 0,0 0 0 0 0,0 1-1 0 0,0-1 1 0 0,1 0 0 0 0,-1 1-1 0 0,0-1 1 0 0,0 0 0 0 0,0 1-1 0 0,0-1 1 0 0,0 0-1 0 0,0 1 1 0 0,0-1 0 0 0,0 0-1 0 0,-1 1 1 0 0,1-1 0 0 0,0 1-1 0 0,-1 0-17 0 0,1 0 0 0 0,-1 0 0 0 0,0 0 0 0 0,0 0 0 0 0,0 0 0 0 0,1-1 0 0 0,-1 1 0 0 0,0 0 0 0 0,0 0 0 0 0,0-1 0 0 0,0 1 0 0 0,0-1 0 0 0,-1 1 0 0 0,1-1-1 0 0,0 1 1 0 0,0-1 0 0 0,0 0 0 0 0,0 1 0 0 0,-1-1 0 0 0,1 0 0 0 0,0 0 0 0 0,0 0 0 0 0,-2 0 0 0 0,-1 2-758 0 0,-8 14-1740 0 0,11-16 2365 0 0,1 1 1 0 0,-1-1-1 0 0,0 1 0 0 0,1-1 1 0 0,-1 1-1 0 0,0-1 1 0 0,1 0-1 0 0,-1 1 1 0 0,0-1-1 0 0,0 0 1 0 0,1 1-1 0 0,-1-1 1 0 0,0 0-1 0 0,0 0 1 0 0,1 0-1 0 0,-1 0 0 0 0,0 0 1 0 0,0 0-1 0 0,0 0 1 0 0,1 0-1 0 0,-1 0 1 0 0,0 0-1 0 0,0 0 1 0 0,0-1-1 0 0,1 1 1 0 0,-2-1-1 0 0,-12-10-2346 0 0,9 6 2163 0 0,3 3-306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7:12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43 5007 0 0,'0'0'5024'0'0,"2"-15"968"0"0,-2 20-5958 0 0,0-1-1 0 0,0 0 1 0 0,0 1-1 0 0,-1-1 1 0 0,0 0-1 0 0,0 1 0 0 0,0-1 1 0 0,0 0-1 0 0,-1 0 1 0 0,-2 6-1 0 0,-27 64 247 0 0,29-70-258 0 0,0 1 0 0 0,1-1-1 0 0,-1 1 1 0 0,0 7 0 0 0,-7 16 69 0 0,4-17-52 0 0,2-6-22 0 0,0 1 0 0 0,0 0 0 0 0,1-1 0 0 0,0 1 0 0 0,-2 8 1 0 0,-15 63 182 0 0,15-62-200 0 0,2-13 62 0 0,0-2 298 0 0,4-2-337 0 0,0-1 1 0 0,0 1-1 0 0,0-1 0 0 0,-1 1 1 0 0,1-1-1 0 0,-1 0 0 0 0,3-5 0 0 0,5-11 51 0 0,-7 15-74 0 0,0 1 0 0 0,-1-1 0 0 0,1 0 0 0 0,-1 1 0 0 0,1-6 0 0 0,5-13 0 0 0,0 7 0 0 0,9-27 0 0 0,12-20-16 0 0,-23 48-24 0 0,-4 6 33 0 0,2 1 1 0 0,-1 1-1 0 0,1-1 0 0 0,0 0 1 0 0,4-6-1 0 0,3-11 43 0 0,-9 21-31 0 0,0 0 0 0 0,-1 1 0 0 0,1-1 0 0 0,1 1 0 0 0,-1-1 0 0 0,0 1 0 0 0,1-1 0 0 0,-1 1 0 0 0,1 0 0 0 0,0-1 0 0 0,2-1 0 0 0,1-2-54 0 0,4-11 2 0 0,-4 11 35 0 0,4 8-54 0 0,-5 1 24 0 0,1-1 1 0 0,-1 1 0 0 0,0 0 0 0 0,0-1 0 0 0,-1 2 0 0 0,1-1-1 0 0,4 6 1 0 0,5 8 20 0 0,-1 1 0 0 0,-1 0-1 0 0,-1 1 1 0 0,-1 0 0 0 0,10 30-1 0 0,5 15 38 0 0,-8-30 291 0 0,-15-32 65 0 0,-22 5-16777 0 0,16-6 15387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7:12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5495 0 0,'4'1'146'0'0,"-3"0"-121"0"0,1-1 0 0 0,-1 0 0 0 0,0 0 0 0 0,0 0-1 0 0,0 1 1 0 0,0-1 0 0 0,0 0 0 0 0,0 0 0 0 0,1-1 0 0 0,-1 1-1 0 0,0 0 1 0 0,0 0 0 0 0,0 0 0 0 0,0-1 0 0 0,0 1 0 0 0,2-1-1 0 0,15-3 399 0 0,-12 3 118 0 0,0 0 1 0 0,-1-1-1 0 0,1 1 0 0 0,6-4 1 0 0,-9 4-322 0 0,0-1 1 0 0,1 2-1 0 0,-1-1 0 0 0,0 0 1 0 0,0 1-1 0 0,1-1 1 0 0,3 1-1 0 0,-3 0-52 0 0,-1 0 1 0 0,1 0-1 0 0,-1-1 0 0 0,1 1 0 0 0,-1-1 1 0 0,0 0-1 0 0,5-2 0 0 0,41-10 1161 0 0,-30 10-1126 0 0,-17 2-213 0 0,0 1-1 0 0,0 0 1 0 0,1 0 0 0 0,-1-1-1 0 0,0 1 1 0 0,0-1 0 0 0,4-1-1 0 0,-5 2-203 0 0,1-1-1 0 0,0 1 1 0 0,-1 0-1 0 0,1 0 1 0 0,-1 0-1 0 0,1 0 1 0 0,-1 0-1 0 0,1 0 1 0 0,-1 1-1 0 0,1-1 0 0 0,-1 1 1 0 0,1-1-1 0 0,1 1 1 0 0,3 1-1999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7:13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76 3279 0 0,'5'7'12821'0'0,"-2"-2"-14179"0"0,0-1 1401 0 0,9 17 179 0 0,-7-11-89 0 0,-1 0 0 0 0,0-1 0 0 0,0 2-1 0 0,3 12 1 0 0,-1-5-17 0 0,-5-18-114 0 0,-1 0-1 0 0,0 0 0 0 0,0 1 1 0 0,0-1-1 0 0,0 0 0 0 0,0 0 1 0 0,0 0-1 0 0,0 0 0 0 0,0 0 1 0 0,0 0-1 0 0,0 1 0 0 0,0-1 1 0 0,0 0-1 0 0,0 0 0 0 0,0 0 1 0 0,0 0-1 0 0,0 1 0 0 0,0-1 1 0 0,0 0-1 0 0,0 0 0 0 0,0 0 1 0 0,0 0-1 0 0,0 0 0 0 0,0 0 1 0 0,0 1-1 0 0,-1-1 1 0 0,1 0-1 0 0,0 0 0 0 0,0 0 1 0 0,0 0-1 0 0,0 0 0 0 0,0 0 1 0 0,0 0-1 0 0,0 1 0 0 0,0-1 1 0 0,-1 0-1 0 0,1 0 0 0 0,0 0 1 0 0,0 0-1 0 0,0 0 0 0 0,0 0 1 0 0,0 0-1 0 0,-1 0 0 0 0,1 0 1 0 0,0 0-1 0 0,0 0 1 0 0,0 0-1 0 0,0 0 1 0 0,-1 0 0 0 0,1 0-1 0 0,0 1 1 0 0,0-1-1 0 0,0 0 1 0 0,0 0-1 0 0,0 0 1 0 0,0 0-1 0 0,0 0 1 0 0,-1 0-1 0 0,1 0 1 0 0,0 0-1 0 0,0 1 1 0 0,0-1-1 0 0,0 0 1 0 0,0 0-1 0 0,0 0 1 0 0,0 0-1 0 0,0 0 1 0 0,0 1 0 0 0,0-1-1 0 0,0 0 1 0 0,0 0-1 0 0,0 0 1 0 0,0 0-1 0 0,0 0 1 0 0,0 1-1 0 0,0-1 1 0 0,0 0-1 0 0,0 0 1 0 0,0 0-1 0 0,0 0 1 0 0,0 0-1 0 0,0 1 1 0 0,0-1-1 0 0,0 0 1 0 0,0 0-1 0 0,0 0 1 0 0,0 0 0 0 0,0 0-1 0 0,0 1 1 0 0,14 18 192 0 0,-13-18 410 0 0,-1-2-812 0 0,-7-11 194 0 0,6 11 9 0 0,0 0 1 0 0,0-1-1 0 0,0 1 0 0 0,0 0 0 0 0,0-1 0 0 0,1 1 0 0 0,-1-1 1 0 0,0 1-1 0 0,1-1 0 0 0,0 1 0 0 0,-1-1 0 0 0,1 0 0 0 0,0 1 0 0 0,-1-2 1 0 0,-2-16-52 0 0,2 17 52 0 0,1 0-1 0 0,-1 0 0 0 0,1 0 0 0 0,0 0 0 0 0,-1 0 1 0 0,1 0-1 0 0,0 1 0 0 0,0-1 0 0 0,0 0 1 0 0,0 0-1 0 0,1 0 0 0 0,0-4 0 0 0,0-11 5 0 0,-1 15 0 0 0,0 0 0 0 0,0 0 0 0 0,0 0 0 0 0,0 0 0 0 0,0 0 0 0 0,0 0 0 0 0,1 0 0 0 0,0-2 0 0 0,-1 3 0 0 0,0-1 1 0 0,1 1-1 0 0,-1 0 0 0 0,0 0 0 0 0,0-1 1 0 0,0 1-1 0 0,0 0 0 0 0,0 0 0 0 0,0-1 0 0 0,-1 1 1 0 0,1 0-1 0 0,-1-2 0 0 0,1 3-3 0 0,0-1 1 0 0,0 0-1 0 0,-1 1 0 0 0,1-1 0 0 0,0 1 1 0 0,0-1-1 0 0,0 0 0 0 0,0 1 0 0 0,0-1 1 0 0,0 0-1 0 0,0 1 0 0 0,0-1 0 0 0,0 0 1 0 0,0 1-1 0 0,0-1 0 0 0,0 0 0 0 0,0 1 1 0 0,1-1-1 0 0,-1 0 0 0 0,0 1 0 0 0,0-1 1 0 0,1 1-1 0 0,-1-1 0 0 0,0 0 0 0 0,1 1 1 0 0,-1-1-1 0 0,1 1 0 0 0,-1-1 0 0 0,1 1 1 0 0,-1 0-1 0 0,1-1 0 0 0,0 0 0 0 0,1 0-12 0 0,0 0 0 0 0,0 0 1 0 0,0-1-1 0 0,0 1 0 0 0,-1-1 0 0 0,1 0 0 0 0,-1 1 0 0 0,1-1 0 0 0,-1 0 0 0 0,1 0 0 0 0,-1 0 0 0 0,0 0 1 0 0,0 0-1 0 0,0 0 0 0 0,0 0 0 0 0,1-3 0 0 0,-3 4 18 0 0,1-1 0 0 0,0 1 0 0 0,0 0-1 0 0,0-1 1 0 0,0 1 0 0 0,0-1 0 0 0,1 1 0 0 0,-1 0 0 0 0,0-1 0 0 0,1 1 0 0 0,0-2 0 0 0,-1 2-2 0 0,1 1-1 0 0,-1-1 1 0 0,1 1 0 0 0,0-1 0 0 0,-1 1 0 0 0,1-1 0 0 0,0 1 0 0 0,0-1 0 0 0,-1 1 0 0 0,1-1 0 0 0,0 1 0 0 0,0 0 0 0 0,0 0 0 0 0,0-1 0 0 0,0 1 0 0 0,-1 0-1 0 0,1 0 1 0 0,0 0 0 0 0,1 0 0 0 0,16-4-43 0 0,-13 3 23 0 0,1 0 0 0 0,-1 0 0 0 0,1 0 0 0 0,-1 1 0 0 0,8 0 0 0 0,-11 0 12 0 0,1 0-1 0 0,-1 0 0 0 0,1 1 1 0 0,-1-1-1 0 0,1 1 1 0 0,-1 0-1 0 0,0 0 0 0 0,4 1 1 0 0,-5-1 3 0 0,8 5-44 0 0,-6-3 47 0 0,-1 0 0 0 0,0 1-1 0 0,0-1 1 0 0,0 0 0 0 0,-1 1-1 0 0,1-1 1 0 0,-1 1-1 0 0,0-1 1 0 0,0 1 0 0 0,0-1-1 0 0,0 1 1 0 0,-1 0 0 0 0,1 4-1 0 0,-1-3 12 0 0,0 1-1 0 0,0 0 0 0 0,-1 0 0 0 0,1-1 0 0 0,-1 1 1 0 0,-1-1-1 0 0,-2 11 0 0 0,0 4 36 0 0,4-19-43 0 0,0 1 1 0 0,0 0-1 0 0,-1 0 1 0 0,1-1-1 0 0,0 1 1 0 0,-1 0-1 0 0,1 0 1 0 0,-1-1-1 0 0,0 1 1 0 0,1-1-1 0 0,-1 1 1 0 0,-2 2-1 0 0,-4 9-3 0 0,5-10 2 0 0,-8 3 14 0 0,9-6-14 0 0,-1 1 254 0 0,3 1-435 0 0,5 5 169 0 0,1-2 1 0 0,0 1-45 0 0,-5-5 49 0 0,0 1 1 0 0,1-1 0 0 0,-1 0-1 0 0,0 0 1 0 0,0 0 0 0 0,0 0-1 0 0,1 0 1 0 0,-1 0 0 0 0,1-1 0 0 0,-1 1-1 0 0,4-1 1 0 0,11 4-58 0 0,32 4 55 0 0,-28-5-45 0 0,-14-2-14 0 0,-1 0 0 0 0,0-1 0 0 0,12 0 0 0 0,-6-1-254 0 0,1-1-1423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7:14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 2959 0 0,'11'8'9288'0'0,"-12"-6"-8472"0"0,-27 40 755 0 0,28-42-1560 0 0,-1 1 0 0 0,1 0 0 0 0,-1-1 0 0 0,0 1 0 0 0,1-1-1 0 0,-1 1 1 0 0,0 0 0 0 0,1-1 0 0 0,-1 0 0 0 0,0 1 0 0 0,0-1 0 0 0,1 1 0 0 0,-1-1 0 0 0,0 0 0 0 0,0 0 0 0 0,-1 1 0 0 0,2-1-3 0 0,-1 0 1 0 0,0 0 0 0 0,0 1-1 0 0,1-1 1 0 0,-1 0 0 0 0,0 0-1 0 0,0 1 1 0 0,1-1 0 0 0,-1 1-1 0 0,0-1 1 0 0,1 0 0 0 0,-1 1-1 0 0,1-1 1 0 0,-1 1 0 0 0,1 0 0 0 0,-1-1-1 0 0,1 1 1 0 0,-1-1 0 0 0,1 1-1 0 0,-1 1 1 0 0,-1 1 16 0 0,1 1 7 0 0,-1 0 1 0 0,0 0 0 0 0,0-1-1 0 0,-1 1 1 0 0,1-1 0 0 0,-4 4-1 0 0,5-5-26 0 0,0 0 0 0 0,0-1 0 0 0,0 1 0 0 0,0 0 1 0 0,0 0-1 0 0,0-1 0 0 0,1 1 0 0 0,-1 0 0 0 0,1 0 0 0 0,-1 3 0 0 0,-4 10 7 0 0,3-11-13 0 0,1-3 0 0 0,0 0 0 0 0,1-1 0 0 0,-1 1 0 0 0,1 0 0 0 0,0 0 0 0 0,-1 0 0 0 0,1 0 0 0 0,0 0 0 0 0,0 0 0 0 0,-1 0 0 0 0,1 0 0 0 0,0 0 0 0 0,0 1 0 0 0,8 24 0 0 0,-8-25 0 0 0,1 3 0 0 0,1 0 0 0 0,0 0 0 0 0,0-1 0 0 0,0 1 0 0 0,4 3 0 0 0,-1 0-12 0 0,-4-5 8 0 0,0-1-1 0 0,0 0 0 0 0,0 0 1 0 0,1 0-1 0 0,-1 0 0 0 0,0 0 1 0 0,1 0-1 0 0,-1 0 0 0 0,1-1 1 0 0,-1 1-1 0 0,4 1 0 0 0,-1-1 1 0 0,0 1 13 0 0,-1-1-1 0 0,1 0 0 0 0,0 0 0 0 0,0 0 1 0 0,0 0-1 0 0,0-1 0 0 0,-1 1 0 0 0,1-1 1 0 0,0 0-1 0 0,0-1 0 0 0,0 1 0 0 0,0-1 1 0 0,0 1-1 0 0,0-1 0 0 0,7-3 0 0 0,-8 3-5 0 0,0 1-1 0 0,0-1 1 0 0,0 0-1 0 0,1 1 1 0 0,4 0-1 0 0,-6 0-2 0 0,1 0 0 0 0,-1-1-1 0 0,1 1 1 0 0,-1 0 0 0 0,1-1 0 0 0,-1 1-1 0 0,1-1 1 0 0,-1 0 0 0 0,0 0 0 0 0,1 0 0 0 0,1-1-1 0 0,17-5-237 0 0,-19 6 195 0 0,0 1 1 0 0,0-1-1 0 0,0 1 1 0 0,0-1 0 0 0,0 0-1 0 0,0 0 1 0 0,0 0-1 0 0,-1 0 1 0 0,1 0-1 0 0,2-2 1 0 0,-2 2-63 0 0,-1 0 0 0 0,0 1 0 0 0,0-1 0 0 0,1 0-1 0 0,-1 1 1 0 0,0-1 0 0 0,1 1 0 0 0,-1-1 0 0 0,0 1 0 0 0,2-1 0 0 0,0-7-1365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7:14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7111 0 0,'0'0'548'0'0,"1"2"-196"0"0,4 6 124 0 0,-1 0-1 0 0,0 0 1 0 0,0 1-1 0 0,-1 0 0 0 0,5 17 1 0 0,5 48 2886 0 0,-11-58-3181 0 0,5 43-37 0 0,-3-34-126 0 0,-3-23-172 0 0,4 6-378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01:49:16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156 492 14831 0 0,'0'0'1138'0'0,"1"-5"-357"0"0,-5 4-722 0 0,1 0 1 0 0,-1 0-1 0 0,1 1 1 0 0,-1-1-1 0 0,1 1 1 0 0,-1 0-1 0 0,-5 0 1 0 0,8 1 0 0 0,-2 3 80 0 0,3-4-126 0 0,-1 0 0 0 0,1 0 1 0 0,-1 0-1 0 0,1 1 0 0 0,0-1 1 0 0,-1 0-1 0 0,1 0 0 0 0,0 1 1 0 0,-1-1-1 0 0,1 0 0 0 0,0 1 1 0 0,-1-1-1 0 0,1 0 0 0 0,0 1 1 0 0,0-1-1 0 0,-1 1 0 0 0,1-1 1 0 0,0 1-1 0 0,-8 38 743 0 0,8-31-688 0 0,1 0 0 0 0,-1-1-1 0 0,2 1 1 0 0,-1 0 0 0 0,1 0-1 0 0,3 8 1 0 0,-2-5-3 0 0,0-1 0 0 0,2 16 0 0 0,-2 56 44 0 0,-2 1-1 0 0,-17 128 1 0 0,-7-29-110 0 0,-2-43 75 0 0,18-99-22 0 0,3-23 118 0 0,2 1 0 0 0,-2 24 1 0 0,4-40 170 0 0,0-14 8 0 0,-6-110-60 0 0,1 0-202 0 0,-3-29-248 0 0,0 26 88 0 0,-3 9 28 0 0,5 73 34 0 0,0-44 0 0 0,6 72 10 0 0,0 0 0 0 0,1 0 0 0 0,1 0 0 0 0,0 0 0 0 0,5-18 0 0 0,-6 30 0 0 0,1 0 0 0 0,-1 0 1 0 0,1 0-1 0 0,0 0 0 0 0,0 1 0 0 0,3-6 0 0 0,7-7-11 0 0,-9 9-18 0 0,2 0 0 0 0,-1 1 0 0 0,0-1 0 0 0,1 1 0 0 0,0 0 0 0 0,0 0 1 0 0,1 1-1 0 0,6-5 0 0 0,6-3-1 0 0,27-12 0 0 0,-35 20 12 0 0,1 0 0 0 0,22-6 0 0 0,-1 1 18 0 0,143-34 0 0 0,-143 36 0 0 0,188-34 0 0 0,58-11 216 0 0,-48 23-115 0 0,-103 15-63 0 0,190-20 68 0 0,-12 1 33 0 0,-145 12-42 0 0,114-13 9 0 0,36 5-13 0 0,236-21-69 0 0,-416 37-19 0 0,47-3-18 0 0,-119 14 69 0 0,60 4-1 0 0,-9 0 59 0 0,5 1-43 0 0,38 6 47 0 0,-143-8-113 0 0,80 5 144 0 0,-85-6-132 0 0,0 1 0 0 0,-1-1 0 0 0,1 1 0 0 0,0 0 0 0 0,0 0 0 0 0,-1 0 0 0 0,1 0 0 0 0,-1 1 0 0 0,1 0 0 0 0,4 2 0 0 0,-5-3 36 0 0,4 0 12 0 0,-1 2 10 0 0,-4-2 104 0 0,-1-1-151 0 0,1 0 42 0 0,9 9-7 0 0,15 7-63 0 0,-19-12 0 0 0,0 0 0 0 0,0 1 0 0 0,0 0 0 0 0,0 0 0 0 0,7 8 0 0 0,-2 0-23 0 0,-1 1 0 0 0,0 1 0 0 0,-1 0-1 0 0,12 24 1 0 0,-7-7-35 0 0,14 45 0 0 0,8 18 58 0 0,5 17 0 0 0,-35-89 0 0 0,35 124 0 0 0,-25-83 0 0 0,7 26 0 0 0,-18-63 50 0 0,14 36-1 0 0,-6-20 4 0 0,-12-38-48 0 0,5 16 33 0 0,17 37-1 0 0,-5-18-37 0 0,-13-27-20 0 0,-5-10-77 0 0,1 1-10 0 0,22 65-369 0 0,-23-67 392 0 0,0 1-4 0 0,3 7 0 0 0,-3-8-9 0 0,1-3-1215 0 0,1-1 1220 0 0,-1-1 1 0 0,1 1-1 0 0,-1-1 1 0 0,0 0-1 0 0,0 1 1 0 0,0-1-1 0 0,0 0 0 0 0,0 0 1 0 0,-1 0-1 0 0,1-1 1 0 0,-1 1-1 0 0,0 0 1 0 0,1-7-1 0 0,-1 5-244 0 0,0-1 0 0 0,-1 0-1 0 0,0 0 1 0 0,0 0 0 0 0,0 0 0 0 0,-1 0 0 0 0,-2-9-1 0 0,0 2-1228 0 0,-1 1 0 0 0,-1-1-1 0 0,0 1 1 0 0,-1 0-1 0 0,0 1 1 0 0,-13-19 0 0 0,-2 3-1913 0 0,-1 5 2142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7:14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6359 0 0,'0'0'1832'0'0,"1"3"-544"0"0,2 13-147 0 0,0 0 0 0 0,1 1-1 0 0,8 16 1 0 0,6 28-672 0 0,-15-47-352 0 0,-2-11-95 0 0,0 1 0 0 0,0 0-1 0 0,0-1 1 0 0,1 0 0 0 0,-1 1 0 0 0,1-1 0 0 0,0 0 0 0 0,0 1 0 0 0,4 3 0 0 0,6 18 86 0 0,-11-23-17 0 0,0-1 7 0 0,-1 0-99 0 0,0 0 0 0 0,0 0 0 0 0,0 0 0 0 0,0 0 0 0 0,0 0 0 0 0,1 0 0 0 0,-1 0 0 0 0,1 0-1 0 0,-1 0 1 0 0,0 0 0 0 0,1 0 0 0 0,0 0 0 0 0,-1 0 0 0 0,1-1 0 0 0,-1 1 0 0 0,1 0 0 0 0,0 0-1 0 0,1 0 1 0 0,0 3 48 0 0,2 0-833 0 0,-9-6-152 0 0,4 2 114 0 0,-22-8-9535 0 0,14 6 9841 0 0,0-2-428 0 0,7 3 578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7:15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84 4863 0 0,'3'4'723'0'0,"0"-1"0"0"0,0 0-1 0 0,0 0 1 0 0,0 0 0 0 0,4 2-1 0 0,-6-4-138 0 0,9 0 507 0 0,-8-1-1063 0 0,0 1 1 0 0,-1-1-1 0 0,1 0 1 0 0,0 0-1 0 0,-1 0 0 0 0,1 0 1 0 0,-1 0-1 0 0,1-1 1 0 0,0 1-1 0 0,-1 0 0 0 0,1-1 1 0 0,-1 1-1 0 0,1-1 1 0 0,0 0-1 0 0,-1 0 0 0 0,0 1 1 0 0,1-1-1 0 0,-1 0 1 0 0,1 0-1 0 0,-1 0 1 0 0,0 0-1 0 0,2-3 0 0 0,-2 3-16 0 0,1 0 0 0 0,-1 0 0 0 0,0 0-1 0 0,1 0 1 0 0,-1 0 0 0 0,1 0-1 0 0,-1 0 1 0 0,1 1 0 0 0,-1-1 0 0 0,3 0-1 0 0,-2 0-6 0 0,0 0-1 0 0,0 0 0 0 0,0 1 1 0 0,0-1-1 0 0,0 0 0 0 0,-1-1 1 0 0,1 1-1 0 0,2-2 0 0 0,-2 1-55 0 0,0 0 0 0 0,0-1 0 0 0,0 1 0 0 0,1 0 0 0 0,-1 0 0 0 0,1 0 0 0 0,-1 1 0 0 0,1-1 0 0 0,0 0 0 0 0,0 1 0 0 0,0 0 0 0 0,0 0 0 0 0,0 0 0 0 0,5-1 0 0 0,-1 0-500 0 0,0 0 0 0 0,0-1 0 0 0,8-3 0 0 0,9-3-1760 0 0,-22 8 2015 0 0,-1 1 0 0 0,1-1 0 0 0,-1 0 0 0 0,1 1 0 0 0,-1-1 0 0 0,1 0 0 0 0,-1 0 0 0 0,0 0 0 0 0,0 0 0 0 0,2-2 0 0 0,8-5-1765 0 0,0 3 1434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7:15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2503 0 0,'2'2'414'0'0,"0"0"129"0"0,1 1 1 0 0,-1 0 0 0 0,1-1-1 0 0,-1 1 1 0 0,0 0-1 0 0,0 1 1 0 0,0-1-1 0 0,0 0 1 0 0,-1 0 0 0 0,1 1-1 0 0,-1-1 1 0 0,0 1-1 0 0,0-1 1 0 0,0 1-1 0 0,0 4 1 0 0,1 4-54 0 0,0 0-1 0 0,8 22 1 0 0,-4-11-366 0 0,8 24 234 0 0,-7-34-755 0 0,-4-10 1507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7:16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6215 0 0,'0'0'3023'0'0,"3"2"-1718"0"0,0 0-1014 0 0,0 0 0 0 0,0 1-1 0 0,-1-1 1 0 0,1 1 0 0 0,-1 0-1 0 0,1-1 1 0 0,-1 1 0 0 0,0 0-1 0 0,0 1 1 0 0,1 2 0 0 0,8 26 126 0 0,-10-30-256 0 0,0 2-11 0 0,4 11-48 0 0,-4-11-26 0 0,-1-1-4 0 0,0 1-50 0 0,0 0-12 0 0,0 0 1 0 0,0 0-1 0 0,1 0 1 0 0,0 0-1 0 0,1 5 0 0 0,2 10 32 0 0,-1-9-14 0 0,-3-8 714 0 0,1-7-757 0 0,0 0 0 0 0,-1 0 0 0 0,0 0 0 0 0,0 0 0 0 0,0 0 0 0 0,-1-9 0 0 0,0 8-11 0 0,0-1 1 0 0,1 1-1 0 0,1-10 0 0 0,-1-9 26 0 0,0 19 0 0 0,0 1 0 0 0,0 0 0 0 0,1-1 0 0 0,0 1 0 0 0,2-10 0 0 0,1-2 0 0 0,2-2 37 0 0,-6 19-35 0 0,0 0-1 0 0,0 0 1 0 0,0 0 0 0 0,0 0 0 0 0,0 0 0 0 0,0 0-1 0 0,0 0 1 0 0,0 0 0 0 0,0 0 0 0 0,0-1 0 0 0,0 1 0 0 0,0 0-1 0 0,0 0 1 0 0,0 0 0 0 0,0 0 0 0 0,0 0 0 0 0,1 0 0 0 0,-1 0-1 0 0,0 0 1 0 0,0 0 0 0 0,0 0 0 0 0,0 0 0 0 0,0 0-1 0 0,0 0 1 0 0,0 0 0 0 0,0 0 0 0 0,0 0 0 0 0,1 0 0 0 0,-1 0-1 0 0,0 0 1 0 0,0 0 0 0 0,0 0 0 0 0,0 0 0 0 0,0 0-1 0 0,0 0 1 0 0,0 0 0 0 0,0 0 0 0 0,1 0 0 0 0,-1 0 0 0 0,0 0-1 0 0,0 0 1 0 0,0 0 0 0 0,0 0 0 0 0,0 0 0 0 0,0 0 0 0 0,0 0-1 0 0,1 0 1 0 0,-1 0 0 0 0,0 0 0 0 0,0 0 0 0 0,0 0 0 0 0,0 0 0 0 0,0 0 0 0 0,0 0 0 0 0,1 0-1 0 0,-1 0 1 0 0,0 0 0 0 0,0 0 0 0 0,0 0 0 0 0,0 0 0 0 0,0 0 0 0 0,1 0 0 0 0,-1 0 0 0 0,0 0-1 0 0,0 0 1 0 0,0 0 0 0 0,0 0 0 0 0,0 0 0 0 0,0 0 0 0 0,0-1 0 0 0,1 1 0 0 0,-1 0-1 0 0,0 0 1 0 0,0 0 0 0 0,0 0 0 0 0,0 0 0 0 0,0 0 0 0 0,0 0 0 0 0,0 0 0 0 0,0-1 0 0 0,0 1-1 0 0,0 0 1 0 0,0 0 0 0 0,0 0 0 0 0,0 0 0 0 0,0 0 0 0 0,0-1 0 0 0,0 1 0 0 0,0 0 0 0 0,0 0-1 0 0,0 0 1 0 0,0 0 0 0 0,0 0 0 0 0,0 0 0 0 0,0-1 0 0 0,0 1 0 0 0,0 0 0 0 0,0 0-1 0 0,0 0 1 0 0,0 0 0 0 0,0-1 7 0 0,0 0 0 0 0,0 1-1 0 0,0-1 1 0 0,0 1 0 0 0,0-1-1 0 0,0 1 1 0 0,0-1 0 0 0,0 1-1 0 0,1-1 1 0 0,-1 1 0 0 0,0-1-1 0 0,0 1 1 0 0,1-1 0 0 0,-1 1-1 0 0,0-1 1 0 0,0 1 0 0 0,1-1-1 0 0,-1 1 1 0 0,0-1 0 0 0,1 1-1 0 0,0-1 1 0 0,8-1 19 0 0,-5 2 15 0 0,5 8-33 0 0,-5-4-10 0 0,-1 1 0 0 0,11 18 0 0 0,-9-13 0 0 0,7 6 0 0 0,9 12 0 0 0,-1 2 68 0 0,-16-22 29 0 0,-3-7-87 0 0,0 0 0 0 0,-1 0 0 0 0,1 0 0 0 0,0 0 0 0 0,0 0 0 0 0,0 0 0 0 0,0 0 0 0 0,0 0 0 0 0,0 0 0 0 0,0 0 0 0 0,2 0 0 0 0,1 3 71 0 0,8 4-60 0 0,-12-8-19 0 0,1 0-1 0 0,-1 0 1 0 0,0 0-1 0 0,0 0 1 0 0,0 0-1 0 0,1 0 1 0 0,-1 0 0 0 0,0 0-1 0 0,0 0 1 0 0,0 0-1 0 0,1 0 1 0 0,-1 0 0 0 0,0 0-1 0 0,0-1 1 0 0,0 1-1 0 0,0 0 1 0 0,1 0 0 0 0,-1 0-1 0 0,0 0 1 0 0,0-1-1 0 0,0 1 1 0 0,0 0 0 0 0,0 0-1 0 0,0 0 1 0 0,1 0-1 0 0,-1-1 1 0 0,0 1 0 0 0,0 0-1 0 0,0 0 1 0 0,0 0-1 0 0,0-1 1 0 0,0 1-1 0 0,0 0 1 0 0,0-1 0 0 0,2-5-5 0 0,5-9 3 0 0,-3 12 0 0 0,-1-1 0 0 0,-1-5 1 0 0,-1 8-3 0 0,-1-1 0 0 0,0 1 0 0 0,0 0 0 0 0,0 0 0 0 0,1-1 0 0 0,-1 1 0 0 0,1 0 0 0 0,-1 0 0 0 0,1 0 0 0 0,1-2 0 0 0,-2 2-9 0 0,1 0-1 0 0,0 1 1 0 0,-1-1-1 0 0,1 0 1 0 0,0 0-1 0 0,-1 0 1 0 0,1 0 0 0 0,-1 0-1 0 0,1 1 1 0 0,-1-1-1 0 0,0 0 1 0 0,1 0 0 0 0,-1 0-1 0 0,0 0 1 0 0,0 0-1 0 0,0 0 1 0 0,0 0 0 0 0,1 0-1 0 0,-1 0 1 0 0,-1 0-1 0 0,1 0 1 0 0,0 0 0 0 0,0 0-1 0 0,-1-2 1 0 0,0-4-27 0 0,1 7 34 0 0,0-1 0 0 0,0 0 0 0 0,0 0 0 0 0,0 1 0 0 0,1-1 0 0 0,-1 0 0 0 0,0 1 0 0 0,0-1 1 0 0,0 0-1 0 0,0 1 0 0 0,1-1 0 0 0,-1 0 0 0 0,0 1 0 0 0,1-1 0 0 0,-1 0 0 0 0,1 1 0 0 0,-1-1 0 0 0,0 1 0 0 0,1-1 0 0 0,-1 1 0 0 0,1-1 0 0 0,-1 1 0 0 0,1-1 0 0 0,0 1 0 0 0,0-1 0 0 0,0 1 4 0 0,0-1 0 0 0,-1 1 0 0 0,1 0 0 0 0,-1-1 0 0 0,1 1 0 0 0,-1-1 0 0 0,1 1 0 0 0,-1-1 0 0 0,1 1 0 0 0,-1-1 0 0 0,1 1 0 0 0,-1-1 0 0 0,0 0 0 0 0,1 1 0 0 0,-1-1 0 0 0,0 1 0 0 0,0-1 0 0 0,1 0 0 0 0,-1 1 0 0 0,0-1-1 0 0,0 0 1 0 0,0 1 0 0 0,0-1 0 0 0,0 0 0 0 0,0 1 0 0 0,0-1 0 0 0,0 0 0 0 0,0 0 0 0 0,0-1 0 0 0,-8-16 0 0 0,8 17 0 0 0,-1 0 0 0 0,1 0 0 0 0,-1 1 0 0 0,1-1 0 0 0,0 0 0 0 0,0 0 0 0 0,0 0 0 0 0,-1 0 0 0 0,1 0 0 0 0,0 0 0 0 0,0 0 0 0 0,0 1 0 0 0,1-3 0 0 0,-1 3 0 0 0,0-1 0 0 0,1 0 0 0 0,-1 1 0 0 0,0-1 0 0 0,1 0 0 0 0,-1 1 0 0 0,1-1 0 0 0,-1 1 0 0 0,1-1 0 0 0,-1 1 0 0 0,1-1 0 0 0,0 1 0 0 0,-1 0 0 0 0,1-1 0 0 0,0 0 0 0 0,19-9 0 0 0,-15 10-5 0 0,-2 0-4 0 0,-1-1-62 0 0,1 1-24 0 0,0 1 75 0 0,-1 0-1 0 0,1 0 1 0 0,0 0 0 0 0,-1 0 0 0 0,1 1-1 0 0,-1-1 1 0 0,0 1 0 0 0,1-1-1 0 0,1 3 1 0 0,24 22 248 0 0,-14-12-201 0 0,-9-10 5 0 0,-3-1 30 0 0,9 16-12 0 0,8 16 78 0 0,-18-33-64 0 0,0-2-61 0 0,-1 0-1 0 0,0 0 0 0 0,0 0 1 0 0,1 0-1 0 0,-1 0 0 0 0,0 1 1 0 0,0-1-1 0 0,1 0 0 0 0,-1 0 1 0 0,0 0-1 0 0,0 0 0 0 0,0 1 1 0 0,1-1-1 0 0,-1 0 0 0 0,0 0 1 0 0,0 0-1 0 0,0 1 0 0 0,0-1 1 0 0,1 0-1 0 0,-1 0 0 0 0,0 1 1 0 0,0-1-1 0 0,0 0 0 0 0,0 0 1 0 0,0 1-1 0 0,0-1 0 0 0,0 1 2 0 0,0-1-1 0 0,0 0 0 0 0,0 1 1 0 0,1-1-1 0 0,-1 0 1 0 0,0 1-1 0 0,0-1 0 0 0,0 0 1 0 0,0 0-1 0 0,0 1 0 0 0,1-1 1 0 0,-1 0-1 0 0,0 0 1 0 0,0 1-1 0 0,1-1 0 0 0,-1 0 1 0 0,0 0-1 0 0,0 0 0 0 0,1 1 1 0 0,-1-1-1 0 0,0 0 1 0 0,0 0-1 0 0,1 0 0 0 0,-1 0 2 0 0,1 0-1 0 0,-1 0 1 0 0,0 1-1 0 0,1-1 1 0 0,-1 0-1 0 0,0 0 0 0 0,1 0 1 0 0,-1 0-1 0 0,0 0 1 0 0,0 0-1 0 0,1 0 1 0 0,-1 1-1 0 0,0-1 1 0 0,0 0-1 0 0,1 0 1 0 0,-1 0-1 0 0,0 1 1 0 0,0-1-1 0 0,0 0 1 0 0,1 0-1 0 0,-1 1 0 0 0,0-1 1 0 0,8 7-258 0 0,-6-5 1845 0 0,4 1-2302 0 0,-5-2 313 0 0,-1-1 0 0 0,1 1 0 0 0,0-1 1 0 0,0 1-1 0 0,0-1 0 0 0,-1 1 0 0 0,1-1 0 0 0,0 0 0 0 0,0 0 0 0 0,0 1 0 0 0,0-1 0 0 0,0 0 1 0 0,0 0-1 0 0,-1 0 0 0 0,1 0 0 0 0,0 0 0 0 0,0 0 0 0 0,0 0 0 0 0,0 0 0 0 0,0-1 0 0 0,0 1 0 0 0,0 0 1 0 0,-1 0-1 0 0,1-1 0 0 0,0 1 0 0 0,0-1 0 0 0,0 1 0 0 0,-1 0 0 0 0,1-1 0 0 0,0 1 0 0 0,0-1 1 0 0,-1 0-1 0 0,2 0 0 0 0,2-5-506 0 0,6-6-769 0 0,1 5 1209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7:16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7543 0 0,'0'0'6156'0'0,"0"2"-5785"0"0,2 16 116 0 0,-1-16-431 0 0,-1 1 0 0 0,1 0 0 0 0,-1 0 1 0 0,0-1-1 0 0,0 1 0 0 0,0 0 0 0 0,0 0 1 0 0,0 0-1 0 0,-2 5 0 0 0,0 13 265 0 0,2-19-292 0 0,0 0 0 0 0,0 0 0 0 0,-1 1 0 0 0,1-1 0 0 0,0 0 0 0 0,-1 0 0 0 0,1 0 0 0 0,-1 1 0 0 0,0-1 0 0 0,-1 2 0 0 0,1 2 47 0 0,-1-1 0 0 0,1 1 0 0 0,1-1 0 0 0,-1 1 1 0 0,1-1-1 0 0,0 1 0 0 0,1 7 0 0 0,-1-1 10 0 0,0-8-52 0 0,0 1 1 0 0,1 0-1 0 0,-1-1 1 0 0,1 1-1 0 0,1 6 1 0 0,-1-9 31 0 0,1 0 1 0 0,-1 1-55 0 0,1 1-13 0 0,11 8 99 0 0,5-1-1 0 0,-17-11-95 0 0,0 0 1 0 0,-1 0 0 0 0,1 0 0 0 0,0 1-1 0 0,0-1 1 0 0,-1 0 0 0 0,1 0-1 0 0,0 0 1 0 0,0 0 0 0 0,0-1-1 0 0,-1 1 1 0 0,1 0 0 0 0,0 0 0 0 0,0 0-1 0 0,-1-1 1 0 0,1 1 0 0 0,0 0-1 0 0,0-1 1 0 0,-1 1 0 0 0,1 0 0 0 0,0-1-1 0 0,1 0-1 0 0,-1 0 0 0 0,0 1 0 0 0,1-1 0 0 0,-1 1 0 0 0,1-1 0 0 0,-1 1-1 0 0,1 0 1 0 0,0 0 0 0 0,-1 0 0 0 0,1 0 0 0 0,-1 0 0 0 0,1 0 0 0 0,2 0 0 0 0,13 0-2 0 0,-13-1-39 0 0,-1 0 0 0 0,1 0 0 0 0,-1 0 0 0 0,0-1 0 0 0,1 1 0 0 0,-1-1 0 0 0,0 0 0 0 0,0 0 0 0 0,5-4 0 0 0,-3 2-194 0 0,1 1 0 0 0,-1-1-1 0 0,9-2 1 0 0,-9 4-790 0 0,-1 0 0 0 0,1-1-1 0 0,0 1 1 0 0,-1-1 0 0 0,8-7 0 0 0,-12 3-3123 0 0,-1 6 3824 0 0,1 1 0 0 0,-1-1 0 0 0,1 0 1 0 0,-1 0-1 0 0,1 1 0 0 0,-1-1 0 0 0,1 0 0 0 0,0 0 0 0 0,-1 0 0 0 0,1 0 1 0 0,0 1-1 0 0,-1-3 0 0 0,5-4-427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7:16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 2903 0 0,'10'4'214'0'0,"4"-1"-157"0"0,-10-6 11 0 0,-2 2 36 0 0,12-3 1733 0 0,0 1 1 0 0,25-4-1 0 0,-33 6-1553 0 0,0 0-1 0 0,1-1 1 0 0,-1 0-1 0 0,8-4 1 0 0,4-1-131 0 0,28-13-1864 0 0,-21 8-3594 0 0,-25 12 5271 0 0,0 0 0 0 0,0-1 0 0 0,1 1 0 0 0,-1 0 0 0 0,0 0 0 0 0,0 0 0 0 0,0 0 0 0 0,0 0 0 0 0,0 0 0 0 0,0 0 0 0 0,0 0 0 0 0,0 0 0 0 0,0-1 0 0 0,0 1 0 0 0,0 0 0 0 0,1 0 0 0 0,-1 0 0 0 0,0 0 0 0 0,0 0 0 0 0,0 0 0 0 0,0 0 0 0 0,0-1 0 0 0,0 1 0 0 0,0 0 0 0 0,0 0 0 0 0,0 0 1 0 0,0 0-1 0 0,0 0 0 0 0,0 0 0 0 0,0-1 0 0 0,0 1 0 0 0,0 0 0 0 0,0 0 0 0 0,0 0 0 0 0,0 0 0 0 0,-1 0 0 0 0,1 0 0 0 0,0-1 0 0 0,0 1 0 0 0,0 0 0 0 0,0 0 0 0 0,0 0-2 0 0,0 0 0 0 0,0-1 0 0 0,0 1 0 0 0,-1 0 1 0 0,1 0-1 0 0,0 0 0 0 0,0 0 0 0 0,0-1 0 0 0,0 1 0 0 0,0 0 0 0 0,0 0 0 0 0,0 0 0 0 0,0-1 1 0 0,0 1-1 0 0,0 0 0 0 0,0 0 0 0 0,0 0 0 0 0,0-1 0 0 0,0 1 0 0 0,0 0 0 0 0,0 0 1 0 0,0 0-1 0 0,0 0 0 0 0,1-1 0 0 0,-1 1 0 0 0,0 0 0 0 0,0 0 0 0 0,0 0 0 0 0,0 0 1 0 0,0-1-1 0 0,0 1 0 0 0,0 0 0 0 0,1 0 0 0 0,-1 0 0 0 0,10-4-271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7:17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10567 0 0,'0'0'2396'0'0,"1"2"-1704"0"0,0 2-540 0 0,0-1 0 0 0,1 1 0 0 0,0-1-1 0 0,-1 0 1 0 0,1 1 0 0 0,5 5 0 0 0,-4-6-4 0 0,-1 1 0 0 0,1 0 0 0 0,-1 0 0 0 0,0 0 0 0 0,3 8 0 0 0,-4-10 16 0 0,0 2-48 0 0,17 37 167 0 0,-16-37-272 0 0,11 23 70 0 0,6 2 49 0 0,-18-27 62 0 0,9 4-1465 0 0,-13-10 1858 0 0,-10-13-11727 0 0,8 12 9532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7:17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5695 0 0,'0'0'443'0'0,"2"1"-110"0"0,9 0 637 0 0,-11-1-940 0 0,1 0 1 0 0,-1 0-1 0 0,0 0 0 0 0,0 0 1 0 0,0 0-1 0 0,0 0 1 0 0,0 0-1 0 0,0 0 0 0 0,0 0 1 0 0,1 0-1 0 0,-1 0 1 0 0,0 0-1 0 0,0 0 0 0 0,0 0 1 0 0,0 0-1 0 0,0 0 1 0 0,0 0-1 0 0,0 0 1 0 0,1 0-1 0 0,-1 0 0 0 0,0 0 1 0 0,0 0-1 0 0,0 0 1 0 0,0 0-1 0 0,0-1 0 0 0,0 1 1 0 0,0 0-1 0 0,0 0 1 0 0,1 0-1 0 0,-1 0 0 0 0,0 0 1 0 0,0 0-1 0 0,0 0 1 0 0,0 0-1 0 0,0 0 1 0 0,0-1-1 0 0,0 1 0 0 0,0 0 1 0 0,0 0-1 0 0,0 0 1 0 0,0 0-1 0 0,1-1 102 0 0,-1-1 1 0 0,1 1-1 0 0,0 0 0 0 0,0 0 0 0 0,-1 0 1 0 0,1 0-1 0 0,0 0 0 0 0,0 0 0 0 0,0 0 1 0 0,0 1-1 0 0,0-1 0 0 0,0 0 0 0 0,1 0 1 0 0,-1 1-1 0 0,0-1 0 0 0,0 1 1 0 0,0-1-1 0 0,1 1 0 0 0,-1-1 0 0 0,0 1 1 0 0,0 0-1 0 0,1 0 0 0 0,-1-1 0 0 0,2 1 1 0 0,-3 0-116 0 0,0 0-1 0 0,0 0 1 0 0,0 0 0 0 0,1 0 0 0 0,-1 0 0 0 0,0 0 0 0 0,0 0 0 0 0,0 0 0 0 0,0 0 0 0 0,1 0 0 0 0,-1 0 0 0 0,0 0 0 0 0,0 0-1 0 0,0 0 1 0 0,0 0 0 0 0,0 0 0 0 0,1-1 0 0 0,-1 1 0 0 0,0 0 0 0 0,0 0 0 0 0,0 0 0 0 0,0 0 0 0 0,0 0 0 0 0,0 0 0 0 0,1-1 0 0 0,-1 1-1 0 0,0 0 1 0 0,0 0 0 0 0,0 0 0 0 0,0 0 0 0 0,0 0 0 0 0,0-1 0 0 0,0 1 0 0 0,0 0 0 0 0,0 0 0 0 0,0 0 0 0 0,0 0 0 0 0,0-1-1 0 0,0 1 1 0 0,0 0 0 0 0,0 0 0 0 0,0 0 0 0 0,0 0 0 0 0,0-1 0 0 0,0 1 0 0 0,0 0 1 0 0,0 0 0 0 0,0-1 0 0 0,0 1 0 0 0,0 0 1 0 0,0 0-1 0 0,0-1 0 0 0,0 1 0 0 0,0 0 0 0 0,0 0 0 0 0,0 0 1 0 0,0-1-1 0 0,0 1 0 0 0,0 0 0 0 0,0 0 0 0 0,0-1 0 0 0,0 1 0 0 0,0 0 1 0 0,1 0-1 0 0,-1 0 0 0 0,0-1 0 0 0,0 1 0 0 0,0 0 0 0 0,0 0 1 0 0,0 0-1 0 0,1-1 0 0 0,-1 1 0 0 0,0 0 0 0 0,0 0 0 0 0,0 0 0 0 0,1 0 1 0 0,-1 0-1 0 0,0 0 0 0 0,0 0 0 0 0,0-1 0 0 0,1 1 0 0 0,-1 0 0 0 0,1 0 1 0 0,4-1 157 0 0,0-1 1 0 0,0 0-1 0 0,0 0 0 0 0,-1 0 1 0 0,8-5-1 0 0,-8 5-98 0 0,0 1 1 0 0,-1 0-1 0 0,1 0 0 0 0,0 0 0 0 0,-1 0 0 0 0,1 1 0 0 0,0-1 1 0 0,3 1-1 0 0,10-1 210 0 0,-9 1-201 0 0,1-1 1 0 0,0 2-1 0 0,13 1 0 0 0,8 1 44 0 0,-23-2-112 0 0,0 0-1 0 0,0 0 1 0 0,0 1-1 0 0,0 0 1 0 0,-1 0-1 0 0,1 1 0 0 0,0 0 1 0 0,-1 0-1 0 0,0 0 1 0 0,1 1-1 0 0,-1 0 1 0 0,6 6-1 0 0,-2 0-18 0 0,-9-7 5 0 0,0-1-1 0 0,0 0 0 0 0,1 1 0 0 0,-1-1 1 0 0,-1 1-1 0 0,1 0 0 0 0,0-1 0 0 0,-1 1 1 0 0,1 0-1 0 0,-1-1 0 0 0,0 1 0 0 0,0 0 1 0 0,0 4-1 0 0,-1-3 23 0 0,0 0 1 0 0,0 1 0 0 0,-1-1-1 0 0,1 0 1 0 0,-1 0-1 0 0,0 0 1 0 0,-4 5-1 0 0,5-7-15 0 0,0-1-1 0 0,0 0 1 0 0,0 0-1 0 0,0 1 0 0 0,0-1 1 0 0,-1 0-1 0 0,1 0 1 0 0,-1 0-1 0 0,1-1 1 0 0,0 1-1 0 0,-1 0 0 0 0,-2 1 1 0 0,2-2-2 0 0,0 1 0 0 0,0 0 0 0 0,1 0 0 0 0,-1 0 0 0 0,0 0 0 0 0,1 0 0 0 0,-1 0 0 0 0,1 0 1 0 0,-2 3-1 0 0,0-1-1 0 0,1-1-27 0 0,0 1 0 0 0,0 0 0 0 0,0 0 0 0 0,-1-1-1 0 0,1 0 1 0 0,-1 1 0 0 0,0-1 0 0 0,0 0 0 0 0,0 0 0 0 0,0 0 0 0 0,-3 1 0 0 0,-14 8-187 0 0,17-8 121 0 0,0-1-1 0 0,0 0 0 0 0,0-1 1 0 0,-1 1-1 0 0,1-1 1 0 0,0 1-1 0 0,-6 0 0 0 0,-28 9-1475 0 0,34-11 1056 0 0,-1-2-1342 0 0,-1 1 837 0 0,1-8-6609 0 0,4 8 7431 0 0,0 1 0 0 0,0-1-1 0 0,0 1 1 0 0,0-1 0 0 0,0 1-1 0 0,0-1 1 0 0,0 1-1 0 0,1-1 1 0 0,-1 1 0 0 0,4-7-611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7:17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 5239 0 0,'0'0'403'0'0,"-3"8"-80"0"0,2-7-103 0 0,0 0 0 0 0,0 1 0 0 0,0-1 0 0 0,0 0 0 0 0,0 0 0 0 0,0 0 0 0 0,-1 0 0 0 0,-1 1 0 0 0,2-1-5 0 0,-1 0 0 0 0,1 0-1 0 0,0 0 1 0 0,0 0 0 0 0,0 0 0 0 0,0 0 0 0 0,0 0 0 0 0,0 0 0 0 0,0 0 0 0 0,0 2 0 0 0,-10 13 1298 0 0,9-14-1325 0 0,1 1-1 0 0,-1-1 1 0 0,0 1-1 0 0,1 0 1 0 0,-1 0-1 0 0,1 0 1 0 0,0 0-1 0 0,-1 4 1 0 0,-3 13 324 0 0,4-16-343 0 0,0 1 0 0 0,0-1 1 0 0,0 1-1 0 0,0-1 0 0 0,1 1 1 0 0,-1 0-1 0 0,2 5 1 0 0,-1-8-14 0 0,1 0-27 0 0,0 1-115 0 0,1 0 0 0 0,-1 0 1 0 0,1-1-1 0 0,0 1 0 0 0,0 0 0 0 0,0-1 1 0 0,1 1-1 0 0,-1-1 0 0 0,0 0 0 0 0,1 0 1 0 0,0 0-1 0 0,-1 0 0 0 0,1 0 0 0 0,0-1 0 0 0,0 1 1 0 0,0-1-1 0 0,0 1 0 0 0,0-1 0 0 0,0 0 1 0 0,1 0-1 0 0,-1-1 0 0 0,0 1 0 0 0,0-1 1 0 0,1 0-1 0 0,-1 1 0 0 0,0-2 0 0 0,1 1 1 0 0,-1 0-1 0 0,0 0 0 0 0,4-2 0 0 0,9-1 44 0 0,-9 2-41 0 0,1-1-1 0 0,-1 1 1 0 0,12-6-1 0 0,2 0-80 0 0,-15 5-87 0 0,0-1 0 0 0,0 1-1 0 0,8-5 1 0 0,6 0-573 0 0,-18 7 537 0 0,-1-1 1 0 0,1 1-1 0 0,0-1 1 0 0,0 1-1 0 0,0-1 1 0 0,0 0-1 0 0,0 0 1 0 0,0 0-1 0 0,-1 0 1 0 0,4-2-1 0 0,-1-2-585 0 0,-2-9-10391 0 0,-3 9 11451 0 0,0 3-814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7:18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 8663 0 0,'4'2'255'0'0,"1"-1"-1"0"0,0-1 0 0 0,0 1 1 0 0,0-1-1 0 0,-1 1 0 0 0,1-1 1 0 0,0-1-1 0 0,0 1 0 0 0,0-1 1 0 0,0 0-1 0 0,-1 0 0 0 0,1 0 1 0 0,5-2-1 0 0,17-4 877 0 0,6-3-724 0 0,-10 2-322 0 0,-1-1-56 0 0,-20 7-160 0 0,1 1-1 0 0,0-1 1 0 0,-1 1-1 0 0,1 0 1 0 0,0 0-1 0 0,0 0 1 0 0,0 1-1 0 0,4-2 1 0 0,-3 2-489 0 0,-1-1 0 0 0,1 0 0 0 0,0 0 1 0 0,-1-1-1 0 0,6-2 0 0 0,6-2-1572 0 0,-11 5 1559 0 0,-1-1-527 0 0,2 0-2692 0 0,9 0 3194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01:49:17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62 221 13759 0 0,'0'0'1062'0'0,"-1"-2"-212"0"0,-10-13 169 0 0,10 14-1119 0 0,-2-6 27 0 0,2-13 863 0 0,2 18-43 0 0,-1 12-450 0 0,-3 64-3 0 0,3-68-283 0 0,0-1 0 0 0,0 1 0 0 0,2 9 0 0 0,-1-10-3 0 0,-1 1-1 0 0,1 0 1 0 0,-2 10-1 0 0,1 23 225 0 0,0-37 184 0 0,-1 0-320 0 0,1-2-95 0 0,0 0-1 0 0,0 0 0 0 0,0 0 0 0 0,0 0 1 0 0,0 1-1 0 0,0-1 0 0 0,-1 0 0 0 0,1 0 0 0 0,0 0 1 0 0,0 0-1 0 0,0 0 0 0 0,0 0 0 0 0,0 0 0 0 0,0 1 1 0 0,0-1-1 0 0,0 0 0 0 0,0 0 0 0 0,0 0 0 0 0,0 0 1 0 0,-1 0-1 0 0,1 0 0 0 0,0 0 0 0 0,0 0 0 0 0,0 0 1 0 0,0 0-1 0 0,0 0 0 0 0,0 0 0 0 0,-1 0 1 0 0,1 0-1 0 0,0 0 0 0 0,0 1 0 0 0,0-1 0 0 0,0 0 1 0 0,0 0-1 0 0,0 0 0 0 0,-1 0 0 0 0,1-1 0 0 0,0 1 1 0 0,0 0-1 0 0,0 0 0 0 0,0 0 0 0 0,0 0 0 0 0,0 0 1 0 0,-1 0-1 0 0,1 0 0 0 0,0 0 0 0 0,0 0 0 0 0,0 0 1 0 0,0 0-1 0 0,-3-4 55 0 0,3 3-55 0 0,0-1 1 0 0,0 1 0 0 0,0-1-1 0 0,-1 1 1 0 0,1-1 0 0 0,-1 1 0 0 0,1 0-1 0 0,-1-1 1 0 0,1 1 0 0 0,-1-1-1 0 0,0 1 1 0 0,0-2 0 0 0,-5-10 59 0 0,0-1 0 0 0,2-1 0 0 0,0 1 1 0 0,0 0-1 0 0,2-1 0 0 0,-2-21 0 0 0,5-23 20 0 0,-2 51-69 0 0,1 0 0 0 0,1 0-1 0 0,-1 0 1 0 0,2 0 0 0 0,1-9-1 0 0,-2 13-9 0 0,-1 0-1 0 0,1 0 1 0 0,-1 0-1 0 0,0 0 0 0 0,-1-4 1 0 0,1 4 7 0 0,-1 0 1 0 0,1 1-1 0 0,0-1 1 0 0,1 0-1 0 0,0-5 1 0 0,7-17 1 0 0,1 2-95 0 0,12 43-238 0 0,-10-10 259 0 0,-3-2 2 0 0,-3-5 60 0 0,18 9-51 0 0,-18-9 58 0 0,0 0 0 0 0,0 0 1 0 0,0 0-1 0 0,1 0 0 0 0,-1-1 0 0 0,1 0 0 0 0,-1 0 1 0 0,1-1-1 0 0,-1 1 0 0 0,1-1 0 0 0,-1-1 1 0 0,9 0-1 0 0,-12 1 64 0 0,0-1-55 0 0,-1 1 0 0 0,1-1 0 0 0,0 1-1 0 0,-1-1 1 0 0,1 1 0 0 0,0-1 0 0 0,-1 0-1 0 0,1 0 1 0 0,-1 0 0 0 0,1 0 0 0 0,-1 0 0 0 0,1 0-1 0 0,-1 0 1 0 0,2-2 0 0 0,-2 2 4 0 0,3-4 17 0 0,0-4-24 0 0,-4 8 16 0 0,-1 11-395 0 0,0-7 359 0 0,0 0 1 0 0,0-1 0 0 0,1 1-1 0 0,0 0 1 0 0,-1 0 0 0 0,1 0-1 0 0,0 3 1 0 0,1 17-67 0 0,3 9 75 0 0,-3-28 0 0 0,-1 1 0 0 0,1-1 0 0 0,-1 1 0 0 0,0-1 0 0 0,0 0 0 0 0,-1 1 0 0 0,0 5 0 0 0,-1 5-168 0 0,0 0 0 0 0,-6 19 0 0 0,7-30 124 0 0,0 0 0 0 0,1 1 0 0 0,0-1 0 0 0,0 0 0 0 0,0 0 0 0 0,0 1 0 0 0,1-1 0 0 0,-1 0 0 0 0,1 0 0 0 0,0 1 0 0 0,1-1 0 0 0,-1 0 0 0 0,1 0 0 0 0,3 6 0 0 0,-4-7-144 0 0,2-3-4 0 0,0 1 117 0 0,0-1-1 0 0,0 0 0 0 0,1 1 1 0 0,-1-1-1 0 0,0-1 0 0 0,1 1 1 0 0,-1 0-1 0 0,0-1 1 0 0,0 0-1 0 0,1 1 0 0 0,2-3 1 0 0,37-16-1521 0 0,-36 15 1107 0 0,0 0-251 0 0,-1 0 0 0 0,0 0 0 0 0,10-11 0 0 0,0 2-1173 0 0,-15 11 1641 0 0,1 1 0 0 0,-1-1 1 0 0,0 0-1 0 0,1 1 0 0 0,-1-1 0 0 0,0 0 0 0 0,0 0 0 0 0,0 0 1 0 0,0 0-1 0 0,0 0 0 0 0,-1 0 0 0 0,1 0 0 0 0,-1 0 0 0 0,1 0 0 0 0,-1-1 1 0 0,0 1-1 0 0,0 0 0 0 0,0 0 0 0 0,0-3 0 0 0,-1-5-700 0 0,0 0-1 0 0,-4-18 1 0 0,3 22 513 0 0,-7-27-327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7:18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1 9727 0 0,'0'0'750'0'0,"1"0"-637"0"0,-1 1 0 0 0,1-1 0 0 0,-1 0 1 0 0,0 1-1 0 0,1-1 0 0 0,-1 0 1 0 0,0 1-1 0 0,1-1 0 0 0,-1 1 0 0 0,0-1 1 0 0,0 1-1 0 0,1-1 0 0 0,-1 1 0 0 0,0-1 1 0 0,0 1-1 0 0,0-1 0 0 0,0 1 0 0 0,1 0 1 0 0,-42 31 2791 0 0,39-30-2869 0 0,0-1 0 0 0,0 1 0 0 0,1 0 0 0 0,-1 0 0 0 0,0-1 0 0 0,1 1 0 0 0,-3 4 0 0 0,-10 10 109 0 0,10-12-118 0 0,0-2-5 0 0,1 1 0 0 0,0 0 0 0 0,0-1 0 0 0,0 1 0 0 0,1 0 0 0 0,-1 1 0 0 0,-2 3 0 0 0,-2 1 21 0 0,-1-1-33 0 0,8 2-23 0 0,0-8 2 0 0,1 0-1 0 0,-1 0 1 0 0,1 0 0 0 0,0 0-1 0 0,-1-1 1 0 0,1 1 0 0 0,0 0-1 0 0,0 0 1 0 0,-1 0 0 0 0,1 0 0 0 0,0-1-1 0 0,0 1 1 0 0,0-1 0 0 0,0 1-1 0 0,0 0 1 0 0,0-1 0 0 0,0 0-1 0 0,0 1 1 0 0,1-1 0 0 0,-1 0 0 0 0,0 1-1 0 0,0-1 1 0 0,0 0 0 0 0,2 0-1 0 0,36 1 59 0 0,-25-1-59 0 0,9-3 63 0 0,1 1 25 0 0,25 6-51 0 0,-40-3 22 0 0,0 0 1 0 0,0 1-1 0 0,0 0 1 0 0,-1 0-1 0 0,1 1 1 0 0,-1 0-1 0 0,13 6 1 0 0,-6 5 401 0 0,-15-13-439 0 0,0 0-1 0 0,0 0 1 0 0,0 0 0 0 0,0 0-1 0 0,0 0 1 0 0,0 0-1 0 0,0 0 1 0 0,0 1 0 0 0,0-1-1 0 0,0 0 1 0 0,0 0-1 0 0,-1 0 1 0 0,1 0 0 0 0,0 0-1 0 0,-1 0 1 0 0,1 0-1 0 0,-1-1 1 0 0,1 1-1 0 0,-1 0 1 0 0,0 0 0 0 0,1 0-1 0 0,-1 0 1 0 0,0-1-1 0 0,1 1 1 0 0,-1 0 0 0 0,0-1-1 0 0,0 1 1 0 0,0 0-1 0 0,0-1 1 0 0,0 1 0 0 0,0-1-1 0 0,0 1 1 0 0,0-1-1 0 0,0 0 1 0 0,-1 1 0 0 0,1-1-3 0 0,0 1 0 0 0,0-1 0 0 0,0 1 0 0 0,0 0 0 0 0,0-1 1 0 0,0 1-1 0 0,0 0 0 0 0,0 0 0 0 0,1 0 0 0 0,-1-1 1 0 0,0 1-1 0 0,0 0 0 0 0,1 0 0 0 0,-2 2 0 0 0,-8 8 91 0 0,-1-4-126 0 0,0-1 0 0 0,-1 0 1 0 0,0-1-1 0 0,0 0 0 0 0,-22 4 0 0 0,31-8-30 0 0,0 0-1 0 0,0 1 1 0 0,0-1-1 0 0,0 0 1 0 0,0 1 0 0 0,-5 3-1 0 0,6-3-59 0 0,-1 0 1 0 0,0 0-1 0 0,0-1 0 0 0,0 1 0 0 0,0-1 1 0 0,-3 1-1 0 0,-52 17-4175 0 0,55-19 3651 0 0,0 1 1 0 0,0 0 0 0 0,0-1-1 0 0,0 0 1 0 0,0 0 0 0 0,0 0-1 0 0,-4 0 1 0 0,-15 1-4279 0 0,20 0 3729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7:19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5327 0 0,'0'0'10136'0'0,"1"3"-9948"0"0,2 4-79 0 0,0 1 0 0 0,-1-1 0 0 0,0 1 0 0 0,0 0 0 0 0,-1-1 0 0 0,0 1-1 0 0,0 0 1 0 0,-1 12 0 0 0,1 2 47 0 0,0-19-134 0 0,-1 0-1 0 0,0 0 1 0 0,0 0 0 0 0,0-1-1 0 0,0 1 1 0 0,0 0 0 0 0,-1 0-1 0 0,1 0 1 0 0,-1 0 0 0 0,0 0 0 0 0,-1 2-1 0 0,1-1-6 0 0,0 0 1 0 0,0 0-1 0 0,0 0 0 0 0,0 0 0 0 0,1 0 0 0 0,-1 5 0 0 0,1-5-6 0 0,0 1-1 0 0,-1-1 1 0 0,0 1-1 0 0,0-1 1 0 0,-1 5 0 0 0,-4 19 2 0 0,2-5-12 0 0,3-22 2 0 0,0 4-3 0 0,6 10 19 0 0,-4-14 7 0 0,-1 0 0 0 0,1 0 0 0 0,0 0 0 0 0,-1 1 0 0 0,1-1 0 0 0,0 0 0 0 0,0 0 0 0 0,-1-1 0 0 0,1 1 0 0 0,0 0 0 0 0,0 0 0 0 0,0 0 0 0 0,0-1 0 0 0,0 1 0 0 0,0 0 0 0 0,0-1 0 0 0,1 1 0 0 0,-1-1 0 0 0,0 1 0 0 0,0-1 0 0 0,0 1 0 0 0,1-1 0 0 0,-1 0 0 0 0,0 0 0 0 0,0 0 0 0 0,2 0 0 0 0,-1 0-21 0 0,0 1-7 0 0,0-1 0 0 0,-1 0 0 0 0,1 0 0 0 0,0 0 0 0 0,0 0 0 0 0,-1 0 0 0 0,1 0 1 0 0,0-1-1 0 0,0 1 0 0 0,-1-1 0 0 0,1 1 0 0 0,0-1 0 0 0,-1 1 0 0 0,1-1 0 0 0,0 0 0 0 0,1-1 0 0 0,-1 0 2 0 0,1 1 0 0 0,0 0 1 0 0,-1 0-1 0 0,1 0 0 0 0,-1 0 0 0 0,1 0 0 0 0,0 1 0 0 0,4-1 0 0 0,17-5 3 0 0,-13 3-1 0 0,-8 2 0 0 0,1 0 0 0 0,0 0 0 0 0,0 0 0 0 0,0-1 0 0 0,-1 1 0 0 0,1-1 0 0 0,3-2 0 0 0,7-3 0 0 0,-13 7 2 0 0,1-1-1 0 0,0 0 0 0 0,0 1 1 0 0,0-1-1 0 0,-1 0 0 0 0,1 0 1 0 0,0-1-1 0 0,-1 1 0 0 0,1 0 1 0 0,-1 0-1 0 0,3-3 0 0 0,-4 3-35 0 0,0 1 0 0 0,1-1 0 0 0,-1 1 0 0 0,1-1 0 0 0,0 1 0 0 0,-1-1 0 0 0,1 1 0 0 0,-1-1 0 0 0,1 1 0 0 0,0-1 0 0 0,-1 1 0 0 0,1 0 0 0 0,0-1 0 0 0,-1 1 0 0 0,1 0 0 0 0,1-1 0 0 0,-2 1-23 0 0,0 0 0 0 0,0 1 0 0 0,0-1 0 0 0,1 0 0 0 0,-1 0-1 0 0,0 0 1 0 0,0 0 0 0 0,0 0 0 0 0,1 0 0 0 0,-1 0 0 0 0,0 0 0 0 0,0 0 0 0 0,0 1 0 0 0,0-1 0 0 0,0 0 0 0 0,1 0 0 0 0,-1 0 0 0 0,0 0 0 0 0,0 1 0 0 0,0-1 0 0 0,0 0 0 0 0,0 0 0 0 0,0 0 0 0 0,0 0-1 0 0,0 1 1 0 0,0-1 0 0 0,0 0 0 0 0,1 0 0 0 0,-1 0 0 0 0,0 1 0 0 0,0-1 0 0 0,0 0 0 0 0,0 0 0 0 0,0 0 0 0 0,0 1 0 0 0,-1-1 0 0 0,1 0 0 0 0,0 0 0 0 0,0 0 0 0 0,0 1 0 0 0,0-1 0 0 0,0 0-1 0 0,0 0 1 0 0,0 0 0 0 0,0 0 0 0 0,0 1 0 0 0,0-1 0 0 0,-1 0 0 0 0,1 0 0 0 0,0 0 0 0 0,0 1 0 0 0,-1 0-520 0 0,0 1 1 0 0,0-1-1 0 0,0 1 1 0 0,0-1-1 0 0,0 0 0 0 0,0 1 1 0 0,0-1-1 0 0,0 0 1 0 0,-1 0-1 0 0,1 1 0 0 0,0-1 1 0 0,-1 0-1 0 0,1-1 1 0 0,-3 2-1 0 0,-6 5-3321 0 0,4-2 2726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4:22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0 3279 0 0,'31'10'342'0'0,"-32"-11"133"0"0,10 3 2556 0 0,-7-3-1901 0 0,-6-3-1140 0 0,29 5 7786 0 0,-25 14-7651 0 0,0-12-108 0 0,0-1 0 0 0,0 0 0 0 0,0 1 1 0 0,0-1-1 0 0,-1 1 0 0 0,1-1 0 0 0,-1 0 0 0 0,1 1 0 0 0,-2 1 0 0 0,1-1-8 0 0,1-1 0 0 0,-1 0 0 0 0,1 0 0 0 0,-1 1 0 0 0,1-1 0 0 0,0 0 0 0 0,0 4 0 0 0,0-4-9 0 0,0 0 0 0 0,0 0 0 0 0,0 0 0 0 0,0 0 0 0 0,-1 0 0 0 0,1 0 0 0 0,-1 0 0 0 0,1 0 0 0 0,-1-1 0 0 0,1 1 0 0 0,-2 2 0 0 0,-1 0-2 0 0,0 0 17 0 0,1 1 1 0 0,-1-1-1 0 0,1 0 0 0 0,0 0 1 0 0,0 1-1 0 0,1-1 0 0 0,-1 1 1 0 0,0 7-1 0 0,0-7 8 0 0,1 0-1 0 0,0 0 0 0 0,-1 0 0 0 0,-3 7 1 0 0,2-7 3 0 0,1 0 1 0 0,0 0 0 0 0,-2 9 0 0 0,-8 61 234 0 0,11-68-232 0 0,0 1 0 0 0,-1 16 0 0 0,2-16-11 0 0,0 0 0 0 0,-4 16 1 0 0,1-11-6 0 0,-2 5 17 0 0,-3 28 1 0 0,7-41-31 0 0,0-1-1 0 0,0 0 0 0 0,0 1 1 0 0,-1-1-1 0 0,-3 8 1 0 0,3-8 2 0 0,0 0 1 0 0,0 0-1 0 0,1 0 1 0 0,0 0 0 0 0,0 0-1 0 0,-1 6 1 0 0,1 4 38 0 0,1-11-24 0 0,0 0 1 0 0,0 0-1 0 0,0 0 0 0 0,-1 0 1 0 0,1 0-1 0 0,-1 0 0 0 0,0 0 1 0 0,0 0-1 0 0,0 0 1 0 0,0 0-1 0 0,-3 4 0 0 0,3-6-11 0 0,1 1-1 0 0,-1-1 1 0 0,1 0 0 0 0,-1 1-1 0 0,1-1 1 0 0,-1 0-1 0 0,1 1 1 0 0,0-1-1 0 0,0 1 1 0 0,0-1 0 0 0,-1 1-1 0 0,2-1 1 0 0,-1 1-1 0 0,0 1 1 0 0,0-2-2 0 0,0 1 1 0 0,1-1-1 0 0,-1 1 1 0 0,0-1-1 0 0,-1 1 1 0 0,1-1-1 0 0,0 1 0 0 0,0-1 1 0 0,-1 1-1 0 0,1-1 1 0 0,-1 0-1 0 0,0 3 1 0 0,-4 4 8 0 0,4-8-10 0 0,1 1 0 0 0,-1 0-1 0 0,1-1 1 0 0,-1 1 0 0 0,1-1 0 0 0,0 1 0 0 0,-1 0 0 0 0,1-1 0 0 0,-1 1 0 0 0,1 0-1 0 0,0 0 1 0 0,0-1 0 0 0,0 1 0 0 0,-1 0 0 0 0,1 0 0 0 0,0-1 0 0 0,0 1-1 0 0,0 0 1 0 0,0 0 0 0 0,0-1 0 0 0,0 1 0 0 0,0 0 0 0 0,1 0 0 0 0,-1 0 0 0 0,0-1-1 0 0,1 2 1 0 0,-1-2 0 0 0,0 1-1 0 0,0-1 1 0 0,0 0-1 0 0,0 0 1 0 0,-1 0 0 0 0,1 1-1 0 0,0-1 1 0 0,0 0-1 0 0,0 0 1 0 0,0 0-1 0 0,0 0 1 0 0,0 1 0 0 0,0-1-1 0 0,0 0 1 0 0,0 0-1 0 0,-1 0 1 0 0,1 0-1 0 0,0 1 1 0 0,0-1 0 0 0,0 0-1 0 0,0 0 1 0 0,0 0-1 0 0,-1 0 1 0 0,1 0-1 0 0,0 0 1 0 0,0 0-1 0 0,0 0 1 0 0,0 1 0 0 0,-1-1-1 0 0,1 0 1 0 0,-3 3 77 0 0,3-3-82 0 0,1 0 1 0 0,-1 0-1 0 0,0 0 0 0 0,0 0 0 0 0,0 0 1 0 0,0 1-1 0 0,0-1 0 0 0,0 0 0 0 0,1 0 1 0 0,-1 0-1 0 0,0 0 0 0 0,0 0 0 0 0,0 0 1 0 0,0 1-1 0 0,0-1 0 0 0,0 0 0 0 0,0 0 1 0 0,0 0-1 0 0,0 0 0 0 0,0 0 0 0 0,0 1 1 0 0,0-1-1 0 0,0 0 0 0 0,0 0 0 0 0,0 0 1 0 0,0 0-1 0 0,0 1 0 0 0,0-1 0 0 0,0 0 1 0 0,0 0-1 0 0,0 0 0 0 0,0 0 0 0 0,0 0 1 0 0,0 1-1 0 0,0-1 0 0 0,0 0 0 0 0,0 0 1 0 0,0 0-1 0 0,0 0 0 0 0,-1 0 0 0 0,1 1 1 0 0,0-1-1 0 0,0 0 0 0 0,0 0 0 0 0,0 0 1 0 0,0 0-1 0 0,0 0 0 0 0,0 0 0 0 0,-1 0 1 0 0,1 0-1 0 0,0 1 0 0 0,0 0-92 0 0,1 0 231 0 0,-1-3-137 0 0,0 1 0 0 0,0 0 0 0 0,1 0 0 0 0,-1 0 0 0 0,0 0 0 0 0,1-1 0 0 0,-1 1 0 0 0,1 0 0 0 0,0 0-1 0 0,-1 0 1 0 0,2-2 0 0 0,-1 3-100 0 0,-1-1 0 0 0,1 0 0 0 0,-1 0 0 0 0,1 1 1 0 0,-1-1-1 0 0,1 0 0 0 0,-1 0 0 0 0,1 0 0 0 0,-1 0 0 0 0,0 0 0 0 0,0 0 0 0 0,1 0 0 0 0,-1 0 0 0 0,0 0 0 0 0,0 0 0 0 0,0 0 0 0 0,0 0 0 0 0,0-1 0 0 0,-1 1-761 0 0,-15 19-13786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4:22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1 2847 0 0,'0'0'3672'0'0,"1"2"-3393"0"0,4 6 197 0 0,-3-7 89 0 0,-2 1 13 0 0,3 13 187 0 0,-3-13-697 0 0,1 0 0 0 0,-1-1 0 0 0,1 1 0 0 0,-1 0 0 0 0,0-1 0 0 0,0 1 1 0 0,0 0-1 0 0,0 0 0 0 0,0-1 0 0 0,0 1 0 0 0,0 0 0 0 0,0-1 0 0 0,-1 4 0 0 0,0-4-19 0 0,1 1 0 0 0,0-1 0 0 0,0 1-1 0 0,0 0 1 0 0,-1-1 0 0 0,2 1 0 0 0,-1-1-1 0 0,0 1 1 0 0,0 0 0 0 0,1 1-1 0 0,-1-1-4 0 0,1-1-1 0 0,-1 1 1 0 0,0 0-1 0 0,0 0 0 0 0,0-1 1 0 0,0 1-1 0 0,0 0 1 0 0,0 2-1 0 0,-4 7 173 0 0,-1 8 121 0 0,5-15-241 0 0,-1 1 0 0 0,1 0 0 0 0,-1 0 0 0 0,1-1 0 0 0,-1 1 0 0 0,-1-1 0 0 0,1 1 0 0 0,-1-1 0 0 0,-2 6 0 0 0,2-5-18 0 0,0-1-1 0 0,1 1 0 0 0,0 0 1 0 0,-1 0-1 0 0,2 0 0 0 0,-2 6 1 0 0,2-4-6 0 0,-1-1 1 0 0,0 1 0 0 0,-4 10-1 0 0,2-8-14 0 0,1 0 0 0 0,0 1 0 0 0,-1 11-1 0 0,-6 24 16 0 0,1-4 11 0 0,6-30-105 0 0,1-1-1 0 0,-7 17 1 0 0,2-1 13 0 0,6-22 35 0 0,-1 0 1 0 0,0 1-1 0 0,0-1 1 0 0,0-1 0 0 0,0 1-1 0 0,-1 0 1 0 0,-2 5-1 0 0,2-5 53 0 0,1-1 0 0 0,-1 1 1 0 0,1 0-1 0 0,0 0 0 0 0,1 0 0 0 0,-1 4 0 0 0,0-5-57 0 0,1-1 105 0 0,1-3-198 0 0,0 1 0 0 0,0 0 0 0 0,0-1 1 0 0,0 1-1 0 0,-1-1 0 0 0,1 1 0 0 0,0-1 0 0 0,0 0 0 0 0,0 1 0 0 0,-1-1 0 0 0,1 0 0 0 0,0 0 0 0 0,-1 1 0 0 0,1-1 0 0 0,-1 0 0 0 0,1 0 0 0 0,-1 0 0 0 0,1-1 1 0 0,8-9-1320 0 0,-8 10 864 0 0,0 1 0 0 0,-1-1 1 0 0,1 0-1 0 0,0 1 0 0 0,-1-1 0 0 0,1 0 0 0 0,0 0 0 0 0,-1 0 1 0 0,1 0-1 0 0,-1 0 0 0 0,1 0 0 0 0,-1 0 0 0 0,0 0 1 0 0,1 0-1 0 0,-1 0 0 0 0,0 0 0 0 0,0 0 0 0 0,1 0 0 0 0,-1 0 1 0 0,0-1-1 0 0,0 1 558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4:23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3279 0 0,'15'7'370'0'0,"20"7"-1"0"0,-32-14 510 0 0,0 1-447 0 0,-2-1-274 0 0,4 1 55 0 0,1-1 0 0 0,-1 1 0 0 0,0-1 0 0 0,0 0 0 0 0,0 0 1 0 0,0-1-1 0 0,0 0 0 0 0,0 1 0 0 0,0-2 0 0 0,6-1 0 0 0,-8 2-112 0 0,-1 0 0 0 0,1 0 0 0 0,0 1-1 0 0,-1-1 1 0 0,1 1 0 0 0,0-1 0 0 0,5 1 0 0 0,16-3 540 0 0,-19 2-505 0 0,0 0-1 0 0,-1 1 0 0 0,1-1 0 0 0,0 1 0 0 0,4 0 0 0 0,15 0 542 0 0,-20-1-596 0 0,-1 1-1 0 0,1 0 0 0 0,0 1 1 0 0,-1-1-1 0 0,1 1 0 0 0,6 1 1 0 0,18 2 132 0 0,-8-2-71 0 0,-16-2-103 0 0,1 1 0 0 0,-1-1 0 0 0,1 0 1 0 0,-1 0-1 0 0,0-1 0 0 0,5 0 0 0 0,-6 1-24 0 0,-1 0 0 0 0,1-1 0 0 0,-1 1 0 0 0,0 0-1 0 0,1 1 1 0 0,-1-1 0 0 0,4 1 0 0 0,-4 0-6 0 0,1-1 1 0 0,-1 0 0 0 0,0 1-1 0 0,1-1 1 0 0,-1 0 0 0 0,1 0-1 0 0,-1 0 1 0 0,4-1 0 0 0,-4 0 0 0 0,0 1 0 0 0,0 0 0 0 0,0 0 1 0 0,0 0-1 0 0,0 0 0 0 0,0 1 0 0 0,-1-1 0 0 0,1 0 1 0 0,2 2-1 0 0,14 0 168 0 0,-10-1-156 0 0,5 0-1219 0 0,-12-1 852 0 0,0 0 1 0 0,1 1 0 0 0,-1-1-1 0 0,1 0 1 0 0,-1 0 0 0 0,0 1-1 0 0,1-1 1 0 0,-1 0 0 0 0,0 1-1 0 0,1-1 1 0 0,-1 1-1 0 0,0 0 1 0 0,2 1 0 0 0,-11-1-4992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4:24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4231 0 0,'0'0'6880'0'0,"3"1"-6448"0"0,4 3-217 0 0,0-1 0 0 0,0 1 0 0 0,0-2 0 0 0,0 1 0 0 0,1-1 0 0 0,-1 0 0 0 0,1 0 0 0 0,0-1 0 0 0,13 0 0 0 0,-2-3-146 0 0,0-1 8 0 0,34 5 94 0 0,-40-3-163 0 0,-7 1-10 0 0,0 0-1 0 0,-1 0 1 0 0,1 1 0 0 0,0-1 0 0 0,0 1 0 0 0,-1 0 0 0 0,1 1 0 0 0,0 0 0 0 0,-1 0 0 0 0,11 4 0 0 0,-9-1-489 0 0,1-1 0 0 0,11 10 0 0 0,-18-13-428 0 0,7 7-2281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4:24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5383 0 0,'0'0'2502'0'0,"0"2"-1434"0"0,4 18 668 0 0,-4-17-563 0 0,5 10-208 0 0,-4-12-1155 0 0,0 0-1 0 0,0 0 0 0 0,0 0 1 0 0,0 0-1 0 0,1-1 0 0 0,-1 1 1 0 0,0 0-1 0 0,1 0 0 0 0,-1-1 1 0 0,2 1-1 0 0,1-12-6740 0 0,-2-5 5562 0 0,-6-17-334 0 0,5 17 1399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4:31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 3391 0 0,'0'0'264'0'0,"11"2"4640"0"0,-11-2-4834 0 0,0-1 0 0 0,1 1 0 0 0,-1-1 0 0 0,0 1 1 0 0,1-1-1 0 0,-1 1 0 0 0,1-1 0 0 0,-1 1 0 0 0,1 0 0 0 0,-1-1 0 0 0,1 1 0 0 0,-1 0 0 0 0,1-1 0 0 0,-1 1 0 0 0,1 0 0 0 0,-1 0 0 0 0,1 0 0 0 0,0 0 0 0 0,-1-1 0 0 0,3 1 1684 0 0,-3-1-1712 0 0,0 1 0 0 0,0-1 0 0 0,0 1 0 0 0,0-1 0 0 0,0 1 0 0 0,0-1 0 0 0,0 1-1 0 0,0-1 1 0 0,1 1 0 0 0,-1-1 0 0 0,0 1 0 0 0,0 0 0 0 0,0-1 0 0 0,1 1 0 0 0,-1-1 0 0 0,0 1 0 0 0,0-1 0 0 0,1 1 0 0 0,0-1 0 0 0,-1 1-26 0 0,1 0 0 0 0,-1 0 0 0 0,0 0-1 0 0,1 0 1 0 0,-1 0 0 0 0,1 0 0 0 0,-1-1 0 0 0,1 1 0 0 0,-1 0 0 0 0,1 0 0 0 0,-1 0 0 0 0,0 0 0 0 0,1-1 0 0 0,-1 1 0 0 0,0 0 0 0 0,1 0 0 0 0,-1-1 0 0 0,1 1 0 0 0,-1 0 0 0 0,0-1 0 0 0,0 1 0 0 0,1 0 0 0 0,-1-1 0 0 0,0 1 0 0 0,0-1 0 0 0,1 1 0 0 0,-1 0 0 0 0,0-1-1 0 0,0 1 1 0 0,0-1 0 0 0,0 1 0 0 0,0-1 0 0 0,1 0 0 0 0,-1 1-9 0 0,0 0-1 0 0,0 0 0 0 0,0 0 1 0 0,0 0-1 0 0,0 0 0 0 0,0 0 1 0 0,0 0-1 0 0,0-1 0 0 0,0 1 1 0 0,0 0-1 0 0,0 0 0 0 0,0 0 1 0 0,1 0-1 0 0,-1 0 0 0 0,0 0 1 0 0,0 0-1 0 0,0 0 0 0 0,0 0 1 0 0,0 0-1 0 0,0 0 0 0 0,0 0 1 0 0,0 0-1 0 0,0 0 0 0 0,1 0 1 0 0,-1 0-1 0 0,0 0 0 0 0,0 0 1 0 0,0 0-1 0 0,0 0 0 0 0,0 0 1 0 0,0 0-1 0 0,0 0 0 0 0,1 0 1 0 0,-1 0-1 0 0,0 0 0 0 0,0 0 1 0 0,0 0-1 0 0,0 0 0 0 0,0 0 1 0 0,0 0-1 0 0,0 0 0 0 0,1 0-3 0 0,-1 0-1 0 0,0 0 1 0 0,0 0-1 0 0,0 0 1 0 0,0 0-1 0 0,0 0 0 0 0,0 0 1 0 0,0 0-1 0 0,1 1 1 0 0,-1-1-1 0 0,0 0 1 0 0,0 0-1 0 0,0 0 0 0 0,0 0 1 0 0,0 0-1 0 0,0 0 1 0 0,0 0-1 0 0,1-1 1 0 0,-1 1-1 0 0,0 0 1 0 0,0 0-1 0 0,0 0 0 0 0,0 0 1 0 0,0 0-1 0 0,0 0 1 0 0,0 0-1 0 0,1 0 1 0 0,-1 0-1 0 0,0 0 1 0 0,0 0-1 0 0,0 0 0 0 0,0 0 1 0 0,0 0-1 0 0,0-1 1 0 0,0 1-1 0 0,0 0 1 0 0,0 0-1 0 0,0 0 0 0 0,0 0 1 0 0,0 0-1 0 0,1 0 1 0 0,-1 0-1 0 0,0 0 1 0 0,0-1-1 0 0,0 1 1 0 0,0 0-1 0 0,0 0 0 0 0,0 0 1 0 0,0 0-1 0 0,0 0 1 0 0,0 0-1 0 0,0 0 1 0 0,0-1-1 0 0,0 1 1 0 0,0 0-1 0 0,0 0 0 0 0,0 0 1 0 0,-1 0-1 0 0,1 0 1 0 0,0 0-1 0 0,0 0 1 0 0,0-1-1 0 0,0 1 1 0 0,0 0-1 0 0,0 0 0 0 0,0 0 1 0 0,0 0-1 0 0,-1-1 81 0 0,2 0-72 0 0,-1 1-1 0 0,0-1 1 0 0,0 1-1 0 0,0 0 1 0 0,0-1-1 0 0,0 1 1 0 0,0-1 0 0 0,0 1-1 0 0,1-1 1 0 0,-1 1-1 0 0,0 0 1 0 0,0-1-1 0 0,1 1 1 0 0,-1 0 0 0 0,0-1-1 0 0,1 1 1 0 0,-1 0-1 0 0,0-1 1 0 0,1 1-1 0 0,-1 0 1 0 0,0 0 0 0 0,1-1-1 0 0,-1 1 1 0 0,1 0-1 0 0,0 0 1 0 0,14-5 202 0 0,-14 5-200 0 0,0 0 0 0 0,1 0 0 0 0,-1-1 0 0 0,0 1 0 0 0,0 0 0 0 0,0 0 0 0 0,0-1 0 0 0,1 1 0 0 0,-1-1 0 0 0,0 1 0 0 0,0-1 0 0 0,0 1 0 0 0,0-1 0 0 0,0 0 0 0 0,0 1 0 0 0,-1-1-1 0 0,1 0 1 0 0,0 0 0 0 0,0 0 0 0 0,0 0 0 0 0,0-1 0 0 0,1 1 71 0 0,6-1-10 0 0,16-6 94 0 0,-24 8-165 0 0,1-1 0 0 0,0 1 0 0 0,-1 0 0 0 0,1 0 0 0 0,-1-1 0 0 0,1 1 0 0 0,-1 0 0 0 0,1-1 0 0 0,-1 1 0 0 0,1-1 0 0 0,-1 1 1 0 0,1-1-1 0 0,-1 1 0 0 0,1-1 0 0 0,-1 1 0 0 0,0-1 0 0 0,1 1 0 0 0,-1-1 0 0 0,0 1 0 0 0,0-1 0 0 0,1 0 0 0 0,-1 1 0 0 0,0-1 0 0 0,0 1 1 0 0,0-2-1 0 0,3 0 50 0 0,-2 2-50 0 0,0 0-1 0 0,0 1 1 0 0,0-1-1 0 0,0 0 1 0 0,0-1 0 0 0,0 1-1 0 0,0 0 1 0 0,0 0 0 0 0,0 0-1 0 0,0 0 1 0 0,0-1-1 0 0,0 1 1 0 0,0-1 0 0 0,0 1-1 0 0,0 0 1 0 0,0-1-1 0 0,-1 0 1 0 0,1 1 0 0 0,0-1-1 0 0,0 1 1 0 0,-1-1 0 0 0,1 0-1 0 0,0 0 1 0 0,-1 1-1 0 0,1-1 1 0 0,0 0 0 0 0,0-1-1 0 0,-1 1 6 0 0,1 1 0 0 0,-1-1 0 0 0,1 1 0 0 0,-1-1 0 0 0,1 0 1 0 0,0 1-1 0 0,-1 0 0 0 0,1-1 0 0 0,-1 1 0 0 0,1-1 0 0 0,0 1 0 0 0,-1 0 0 0 0,1-1 0 0 0,0 1 0 0 0,0 0 0 0 0,-1 0 0 0 0,1 0 0 0 0,0-1 0 0 0,0 1 0 0 0,-1 0 0 0 0,1 0 0 0 0,0 0 0 0 0,0 0 0 0 0,1 1 0 0 0,26-5 294 0 0,-27 3-301 0 0,12-2 46 0 0,-12 3-44 0 0,-1-1 0 0 0,0 1 0 0 0,1 0 0 0 0,-1 0 0 0 0,1 0 0 0 0,-1-1 1 0 0,1 1-1 0 0,-1 0 0 0 0,0-1 0 0 0,1 1 0 0 0,-1 0 0 0 0,0-1 0 0 0,1 1 0 0 0,-1 0 0 0 0,0-1 0 0 0,0 1 0 0 0,1 0 1 0 0,-1-1-1 0 0,0 1 0 0 0,0-1 0 0 0,0 1 0 0 0,1-1 0 0 0,-1 1 0 0 0,0-1 0 0 0,3-1 61 0 0,0 3-51 0 0,2-1-11 0 0,15-6 79 0 0,-10 4-21 0 0,-8 2-51 0 0,1 0 1 0 0,0 0-1 0 0,-1-1 0 0 0,1 1 1 0 0,-1-1-1 0 0,0 1 1 0 0,1-1-1 0 0,3-2 0 0 0,32-4 151 0 0,0 0 71 0 0,-29 6-206 0 0,0 0 0 0 0,-1-1 0 0 0,14-4 0 0 0,-20 5-14 0 0,0 1 2 0 0,15 2 16 0 0,13-1 35 0 0,-19-2 78 0 0,-3-1-102 0 0,5 4-17 0 0,4 1 14 0 0,0-1 1 0 0,18 0 0 0 0,-16 2-28 0 0,-10-3-10 0 0,-6-1 0 0 0,0 1 0 0 0,0 0 0 0 0,0-1 0 0 0,0 1 0 0 0,0 0 0 0 0,0 1 0 0 0,0-1 0 0 0,3 2 0 0 0,14 8 0 0 0,-1 0 0 0 0,33 23 168 0 0,-38-27-143 0 0,-12-7-20 0 0,3 1 13 0 0,22 14 66 0 0,-11-8-71 0 0,-9 0-15 0 0,1 0 3 0 0,-3-3-1 0 0,-3-2 0 0 0,0 0 0 0 0,-1-1 0 0 0,1 1 0 0 0,0 0 0 0 0,-1 0 0 0 0,0 0 0 0 0,1 0 0 0 0,-1 1 0 0 0,0-1 0 0 0,1 3 0 0 0,12 16-1 0 0,-1 3 13 0 0,-5-2 45 0 0,0 2-61 0 0,0 1 4 0 0,-3-9 0 0 0,-5-13 0 0 0,0 0 0 0 0,1-1 0 0 0,-1-1 0 0 0,1 1 0 0 0,-1 0 0 0 0,0-1 0 0 0,0 1 0 0 0,1-1 0 0 0,-1 1 0 0 0,0-1 0 0 0,0 1 0 0 0,0 0 0 0 0,-1-1 0 0 0,1 3 0 0 0,0 5 0 0 0,3-3 0 0 0,-3-5 0 0 0,1 1 0 0 0,-1-1 0 0 0,1 0 0 0 0,-1 1 0 0 0,0-1 0 0 0,0 1 0 0 0,1-1 0 0 0,-1 1 0 0 0,0-1 0 0 0,0 0 0 0 0,0 1 0 0 0,-1-1 0 0 0,1 1 0 0 0,0-1 0 0 0,0 1 0 0 0,-2 1 0 0 0,0 5 13 0 0,1-5-8 0 0,1-1 0 0 0,-1 1 0 0 0,1 0 0 0 0,0 0 1 0 0,-1-1-1 0 0,1 1 0 0 0,0 0 0 0 0,1 0 0 0 0,0 3 0 0 0,-2 11-5 0 0,2-7 0 0 0,-3-2 0 0 0,3 8 0 0 0,-1-15 0 0 0,-1 1 0 0 0,0 1 0 0 0,1-2 0 0 0,2 14 0 0 0,-2 3 0 0 0,2 1 0 0 0,-1-18 0 0 0,-1 0 0 0 0,0 0 0 0 0,0-1 0 0 0,0 1 0 0 0,0 0 0 0 0,0 0 0 0 0,0 0 0 0 0,0 0 0 0 0,0-1 0 0 0,0 1 0 0 0,0 0 0 0 0,0 0 0 0 0,0 0 0 0 0,-1-1 0 0 0,1 1 0 0 0,-1 1 0 0 0,1 2 0 0 0,0 6 0 0 0,-3-2 0 0 0,3 1 0 0 0,-4-2 0 0 0,-5 13 0 0 0,8-20 0 0 0,1 1 0 0 0,0 0 0 0 0,-1-1 0 0 0,1 1 0 0 0,0-1 0 0 0,0 1 0 0 0,-1 0 0 0 0,1-1 0 0 0,0 1 0 0 0,0-1 0 0 0,0 1 0 0 0,0 0 0 0 0,0-1 0 0 0,0 1 0 0 0,0 0 0 0 0,0-1 0 0 0,0 1 0 0 0,0 0 0 0 0,0-1 0 0 0,0 1 0 0 0,0-1 0 0 0,1 1 0 0 0,-1 0 0 0 0,0 0 0 0 0,1 0 0 0 0,0 0 0 0 0,-1 0 0 0 0,1 0 0 0 0,-1 1 0 0 0,0-1 0 0 0,1 0 0 0 0,-1 0 0 0 0,0 1 0 0 0,0-1 0 0 0,0 0 0 0 0,0 0 0 0 0,0 1 0 0 0,0-1 0 0 0,0 0 0 0 0,0 0 0 0 0,0 1 0 0 0,-1-1 0 0 0,1 0 0 0 0,0 0 0 0 0,-1 0 0 0 0,1 0 0 0 0,-1 1 0 0 0,0-1 0 0 0,1 0 0 0 0,-2 2 0 0 0,0-1 0 0 0,1 0 0 0 0,0 0 0 0 0,-1 0 0 0 0,1 0 0 0 0,0 0 0 0 0,-1 4 0 0 0,-9 9 0 0 0,7-5 0 0 0,1 8 0 0 0,1-10 0 0 0,-7 7 0 0 0,8-13 0 0 0,1-1 0 0 0,-1 1 0 0 0,0-1 0 0 0,0 1 0 0 0,-1-1 0 0 0,1 0 0 0 0,0 1 0 0 0,0-1 0 0 0,-1 0 0 0 0,-1 1 0 0 0,1 0 0 0 0,2-1 0 0 0,0-1 0 0 0,0 1 0 0 0,0-1 0 0 0,1 1 0 0 0,-1 0 0 0 0,0-1 0 0 0,0 1 0 0 0,0-1 0 0 0,0 1 0 0 0,0 0 0 0 0,0-1 0 0 0,0 1 0 0 0,0-1 0 0 0,0 1 0 0 0,0 0 0 0 0,-1-1 0 0 0,1 1 0 0 0,0-1 0 0 0,0 1 0 0 0,-1 0 0 0 0,1-1 0 0 0,0 1 0 0 0,-1 0 0 0 0,-4 5 0 0 0,3 2 0 0 0,-2 1 0 0 0,1-1 0 0 0,2-7 0 0 0,-1 0 0 0 0,1 0 0 0 0,0 0 0 0 0,0 1 0 0 0,0-1 0 0 0,0 0 0 0 0,1 1 0 0 0,-1-1 0 0 0,-1 3 0 0 0,-3 3 0 0 0,4-7 0 0 0,1 0 0 0 0,-1 1 0 0 0,0-1 0 0 0,1 1 0 0 0,-1-1 0 0 0,1 1 0 0 0,-1-1 0 0 0,1 1 0 0 0,-1-1 0 0 0,1 1 0 0 0,-1-1 0 0 0,1 1 0 0 0,-1-1 0 0 0,1 1 0 0 0,-1 0 0 0 0,1-1 0 0 0,0 1 0 0 0,0 0 0 0 0,-1-1 0 0 0,1 1 0 0 0,0 0 0 0 0,0 0 0 0 0,0-1 0 0 0,0 1 0 0 0,0 1 0 0 0,0-2 0 0 0,0 0 0 0 0,0 1 0 0 0,0-1 0 0 0,0 0 0 0 0,0 0 0 0 0,0 1 0 0 0,0-1 0 0 0,0 0 0 0 0,-1 1 0 0 0,1-1 0 0 0,0 0 0 0 0,0 1 0 0 0,0-1 0 0 0,0 0 0 0 0,0 0 0 0 0,0 1 0 0 0,-1-1 0 0 0,1 0 0 0 0,0 0 0 0 0,0 1 0 0 0,0-1 0 0 0,-1 0 0 0 0,1 0 0 0 0,0 1 0 0 0,-8 4 0 0 0,-7 14 0 0 0,11-11 0 0 0,-12 13 0 0 0,9-11 0 0 0,6-6 0 0 0,1-4 0 0 0,0 1 0 0 0,0 0 0 0 0,-1 0 0 0 0,1-1 0 0 0,0 1 0 0 0,0 0 0 0 0,-1-1 0 0 0,1 1 0 0 0,0 0 0 0 0,-1-1 0 0 0,1 1 0 0 0,-1 0 0 0 0,1-1 0 0 0,-1 1 0 0 0,1-1 0 0 0,-1 1 0 0 0,1 0 0 0 0,-1-1 0 0 0,0 1 0 0 0,-6 4 0 0 0,1 1 0 0 0,4-5 0 0 0,1-1 0 0 0,0 1 0 0 0,-1 0 0 0 0,1-1 0 0 0,0 1 0 0 0,0 0 0 0 0,0 0 0 0 0,0 0 0 0 0,0 0 0 0 0,0 0 0 0 0,-2 1 0 0 0,-10 12 0 0 0,-6 4 0 0 0,6-5 0 0 0,12-12 0 0 0,1-1 0 0 0,-1 1 0 0 0,1 0 0 0 0,-1 0 0 0 0,0-1 0 0 0,0 1 0 0 0,1-1 0 0 0,-1 1 0 0 0,0-1 0 0 0,0 1 0 0 0,0-1 0 0 0,0 1 0 0 0,0-1 0 0 0,1 0 0 0 0,-1 1 0 0 0,0-1 0 0 0,0 0 0 0 0,0 0 0 0 0,0 0 0 0 0,-2 1 0 0 0,-5-1 0 0 0,2-3-12 0 0,5 1-36 0 0,1-5 36 0 0,0-3 12 0 0,1 4 0 0 0,6-4 0 0 0,-5 7 0 0 0,3-14 0 0 0,-5 16 0 0 0,1 0 0 0 0,-1 0 0 0 0,0 0 0 0 0,0 0 0 0 0,0 0 0 0 0,1 0 1 0 0,-1 0-1 0 0,0 0 0 0 0,0 0 0 0 0,0 0 0 0 0,0 0 0 0 0,-1 0 0 0 0,1 0 0 0 0,0-2 0 0 0,5-7-5 0 0,2-1-1 0 0,-5 9-6 0 0,-2 1 0 0 0,4-15-18 0 0,2-5 30 0 0,0 1 0 0 0,-5 17 0 0 0,0 1 0 0 0,0-1 0 0 0,0 1 0 0 0,-1 0 0 0 0,1-1 0 0 0,-1 1 0 0 0,0-4 0 0 0,2 4 0 0 0,-1 0 0 0 0,-4-18 0 0 0,2 8 0 0 0,2 9 0 0 0,1 1 0 0 0,-2-11 0 0 0,-1 3 0 0 0,1 9-8 0 0,0 0-1 0 0,0-1 0 0 0,0 1 1 0 0,0 0-1 0 0,1 0 0 0 0,-1 0 1 0 0,0-1-1 0 0,0 1 1 0 0,1 0-1 0 0,-1 0 0 0 0,1 0 1 0 0,-1 0-1 0 0,1 0 0 0 0,0 0 1 0 0,-1 0-1 0 0,2-1 1 0 0,1-4-38 0 0,-2-14 46 0 0,-3-21 0 0 0,1 23 0 0 0,-5-5-64 0 0,5 15 64 0 0,-2 0 0 0 0,1 1 0 0 0,-1-1 0 0 0,0 1 0 0 0,-5-9 0 0 0,5 11 0 0 0,-2-4 0 0 0,3 6 0 0 0,0 1 0 0 0,0-2 0 0 0,1 1 0 0 0,-1 0 0 0 0,1 0 0 0 0,-3-6 0 0 0,3 5 0 0 0,-18-36 0 0 0,18 36 0 0 0,-7-11 0 0 0,3 8 16 0 0,4 6 60 0 0,-5-8-1 0 0,-5-3-14 0 0,-3-4 26 0 0,13 14-74 0 0,-16-8 27 0 0,-3-2-40 0 0,18 10 0 0 0,-14-6 54 0 0,-12-6 20 0 0,22 9-56 0 0,4 5 67 0 0,0-1 11 0 0,-1 1-76 0 0,1-1-6 0 0,0 1 0 0 0,0-1 0 0 0,0 1 0 0 0,0-1 0 0 0,0 0 0 0 0,0 1 0 0 0,0-1 0 0 0,1 0 0 0 0,-1 0 0 0 0,0-1 0 0 0,-2-1 0 0 0,-4-3 37 0 0,5 3-37 0 0,0 1 0 0 0,0-1 1 0 0,0 1-1 0 0,0 0 0 0 0,0 0 1 0 0,-1 0-1 0 0,-3-1 0 0 0,-3-1-90 0 0,-1 0-4 0 0,9 3 80 0 0,-1 0 1 0 0,1 0-1 0 0,-1 0 1 0 0,1 0-1 0 0,0 0 1 0 0,0-1-1 0 0,-1 1 1 0 0,-1-3-1 0 0,2 1 1 0 0,-1 1-3 0 0,-17-6 15 0 0,15 6 56 0 0,-2 1-34 0 0,1-1 1 0 0,0-1-1 0 0,0 1 1 0 0,0-1-1 0 0,-10-7 1 0 0,-3-2-26 0 0,10 8 1 0 0,8 4-8 0 0,1-1 0 0 0,-1 1-1 0 0,0 0 1 0 0,1 0 0 0 0,-1 0 0 0 0,0 0 0 0 0,0 0-1 0 0,1-1 1 0 0,-1 1 0 0 0,0 0 0 0 0,1 1 0 0 0,-1-1-1 0 0,0 0 1 0 0,1 0 0 0 0,-1 0 0 0 0,0 0 0 0 0,0 1-1 0 0,-2 0 1 0 0,-6-1-3 0 0,3-4 11 0 0,3 2 42 0 0,-6-1 1 0 0,-2-4-44 0 0,0 3-10 0 0,-1-1 0 0 0,3 2 0 0 0,-2 3 0 0 0,1-2 0 0 0,-2-3 0 0 0,1 1 0 0 0,1 2 0 0 0,0 1 0 0 0,4 1 0 0 0,3 5 0 0 0,-6-4 0 0 0,-2-3 0 0 0,4 2 0 0 0,-1-1-17 0 0,6 0-68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4:34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0 3079 0 0,'2'2'227'0'0,"-1"-1"-58"0"0,12 10 10745 0 0,-11-7-11722 0 0,-9 5 1025 0 0,-14 28 8 0 0,0-20-225 0 0,13-11 0 0 0,3 1 0 0 0,-5-4 0 0 0,2-2-10 0 0,6 0-46 0 0,11 6-1938 0 0,8 5-5727 0 0,-13-9 7701 0 0,-1-1-1184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4:34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3 4863 0 0,'0'0'5086'0'0,"0"-1"-5042"0"0,-1 1 1 0 0,1 0 0 0 0,0 0-1 0 0,-1-1 1 0 0,1 1-1 0 0,0 0 1 0 0,-1 0 0 0 0,1 0-1 0 0,0 0 1 0 0,-1 0-1 0 0,1 0 1 0 0,0-1 0 0 0,-1 1-1 0 0,1 0 1 0 0,0 0-1 0 0,-1 0 1 0 0,1 0 0 0 0,0 0-1 0 0,-1 0 1 0 0,1 0 0 0 0,0 1-1 0 0,-1-1 1 0 0,0 0-1 0 0,1 0-27 0 0,0 1 0 0 0,0-1-1 0 0,0 0 1 0 0,0 1 0 0 0,0-1-1 0 0,0 0 1 0 0,0 1 0 0 0,0-1-1 0 0,0 0 1 0 0,0 1 0 0 0,0-1 0 0 0,-1 0-1 0 0,1 0 1 0 0,0 1 0 0 0,0-1-1 0 0,0 0 1 0 0,-1 1 0 0 0,1-1-1 0 0,0 0 1 0 0,0 0 0 0 0,-1 1-1 0 0,1-1 1 0 0,0 0 0 0 0,0 0-1 0 0,-1 0 1 0 0,1 0 0 0 0,0 1-1 0 0,-1-1 1 0 0,1 0 0 0 0,0 0 0 0 0,-1 0-1 0 0,1 0 1 0 0,0 0 0 0 0,-1 0-1 0 0,1 0 1 0 0,0 0 0 0 0,-1 0-1 0 0,1 0 1 0 0,0 0 0 0 0,-1 0-1 0 0,0 1 9 0 0,1-1-1 0 0,0 1 1 0 0,-1-1-1 0 0,1 1 1 0 0,0-1 0 0 0,-1 1-1 0 0,1-1 1 0 0,0 1-1 0 0,0-1 1 0 0,-1 1-1 0 0,1 0 1 0 0,0-1-1 0 0,0 1 1 0 0,0 0-1 0 0,0 0-11 0 0,-1 0-1 0 0,1-1 1 0 0,0 1 0 0 0,-1-1-1 0 0,1 1 1 0 0,-1-1-1 0 0,1 1 1 0 0,-1-1-1 0 0,1 0 1 0 0,-1 1 0 0 0,1-1-1 0 0,-1 1 1 0 0,1-1-1 0 0,-1 0 1 0 0,0 1-1 0 0,1-1 1 0 0,-1 0 0 0 0,1 0-1 0 0,-1 0 1 0 0,0 1-1 0 0,1-1 1 0 0,-1 0-1 0 0,-1 0 1 0 0,2 0-3 0 0,0 0-2 0 0,-1 1 0 0 0,1-1 0 0 0,0 1 0 0 0,0 0 0 0 0,-1-1 0 0 0,1 1 0 0 0,0-1 0 0 0,0 1 0 0 0,0-1 0 0 0,0 1 0 0 0,-1 0 0 0 0,1-1 0 0 0,0 1 0 0 0,0-1 0 0 0,0 1 0 0 0,1 0 0 0 0,-1 0 0 0 0,0-1 0 0 0,0 2 14 0 0,0-1-1 0 0,0 1 1 0 0,0 0-1 0 0,0-1 1 0 0,0 1-1 0 0,0-1 0 0 0,-1 1 1 0 0,1-1-1 0 0,0 1 1 0 0,-1-1-1 0 0,1 1 1 0 0,-1-1-1 0 0,0 1 1 0 0,1-1-1 0 0,-1 0 0 0 0,0 1 1 0 0,0-1-1 0 0,0 0 1 0 0,0 0-1 0 0,-2 2 1 0 0,1 0-38 0 0,1-3-85 0 0,18-15-12150 0 0,-16 14 12040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8:04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4863 0 0,'0'0'5228'0'0,"1"7"-8245"0"0,-1-3-445 0 0,0-2 3198 0 0,0-1 1 0 0,0 0-1 0 0,-1 1 0 0 0,2-1 1 0 0,-1 0-1 0 0,0 1 0 0 0,0-1 1 0 0,0 0-1 0 0,1 3 0 0 0,5 7-256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01:49:19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17 181 6967 0 0,'0'0'8095'0'0,"-1"0"-7630"0"0,-3 0-234 0 0,4 1-187 0 0,-1-1 0 0 0,1 0 1 0 0,0 0-1 0 0,-1 0 0 0 0,1 0 0 0 0,0 0 0 0 0,-1 0 0 0 0,1 0 0 0 0,-1 0 0 0 0,1 0 0 0 0,0 0 1 0 0,-1 0-1 0 0,1 0 0 0 0,0 0 0 0 0,-1 0 0 0 0,1 0 0 0 0,-1 0 0 0 0,1 0 0 0 0,0 0 0 0 0,-1-1 1 0 0,1 1-1 0 0,0 0 0 0 0,-1 0 0 0 0,1 0 0 0 0,0-1 0 0 0,0 1 0 0 0,-1 0 0 0 0,1 0 0 0 0,0-1 1 0 0,0 1-1 0 0,-1 0 0 0 0,1-1 0 0 0,3 1 93 0 0,75 9 287 0 0,52 4 160 0 0,410-22 1080 0 0,-25-54-781 0 0,-472 57-886 0 0,162-32 3 0 0,-146 29-3 0 0,92-13 70 0 0,36 4 61 0 0,-127 9-14 0 0,-42 5-70 0 0,31-1 1 0 0,4-1 35 0 0,-23 2-43 0 0,-17 1-37 0 0,-4 0 16 0 0,-7 3 64 0 0,-3 1-51 0 0,1 0 0 0 0,0 1 0 0 0,-1-1 1 0 0,0 0-1 0 0,1 0 0 0 0,-1 0 0 0 0,0 1 0 0 0,1-1 0 0 0,-1 0 0 0 0,-1 1 0 0 0,0 3-29 0 0,4 5 0 0 0,1-8 0 0 0,0 1 0 0 0,-1 15 0 0 0,-2-4 0 0 0,-1 0 0 0 0,0-1 0 0 0,-5 16 0 0 0,3-7 0 0 0,0-5-8 0 0,0 1 0 0 0,2-1 0 0 0,0 0 0 0 0,1 1 0 0 0,0-1 0 0 0,2 0 0 0 0,0 0 0 0 0,6 24 0 0 0,-4-29 8 0 0,-2-4 0 0 0,0 1 0 0 0,1-1 0 0 0,0 0 0 0 0,1-1 0 0 0,8 15 0 0 0,1-1 0 0 0,-4-4 12 0 0,-13-12 52 0 0,-1-2-57 0 0,1 0 36 0 0,-8 2-33 0 0,0-4-27 0 0,0-1-1 0 0,0 0 1 0 0,0 0-1 0 0,1-1 1 0 0,-1-1-1 0 0,0 0 1 0 0,-17-6-1 0 0,-4-1-34 0 0,21 4 44 0 0,-1 1 0 0 0,-27-3 0 0 0,-150-7-264 0 0,135 12 169 0 0,1 2-1 0 0,-1 3 0 0 0,1 2 1 0 0,-74 16-1 0 0,25 3-275 0 0,-128 50 0 0 0,-73 30 351 0 0,97-41 28 0 0,87-39 0 0 0,44-11 0 0 0,39-7-64 0 0,0-2-1 0 0,-37-1 1 0 0,55-3-83 0 0,-36-6 1 0 0,22 1-122 0 0,20 3 15 0 0,0-1 1 0 0,-20-7 0 0 0,10 3-389 0 0,21 7 297 0 0,0 0-13 0 0,1 0 233 0 0,1-1-1 0 0,-1 1 1 0 0,1 0 0 0 0,-1 0 0 0 0,1 0 0 0 0,-1 0-1 0 0,0 0 1 0 0,1 0 0 0 0,-1 0 0 0 0,1 0 0 0 0,-1 0-1 0 0,1 1 1 0 0,-1-1 0 0 0,0 0 0 0 0,1 0 0 0 0,-1 0-1 0 0,1 1 1 0 0,-1-1 0 0 0,1 0 0 0 0,-1 0 0 0 0,1 1-1 0 0,-1-1 1 0 0,1 1 0 0 0,0-1 0 0 0,-1 0 0 0 0,1 1-1 0 0,-1-1 1 0 0,1 1 0 0 0,-1 0 0 0 0,2 0-119 0 0,-1 0 0 0 0,0 1 0 0 0,0-1-1 0 0,1 0 1 0 0,-1 0 0 0 0,0 1 0 0 0,1-1 0 0 0,0 0 0 0 0,-1 0 0 0 0,1 0 0 0 0,0 0 0 0 0,-1 0 0 0 0,3 2 0 0 0,12 2-6825 0 0,-1-2 5308 0 0,4-2 962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4:35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3655 0 0,'20'11'787'0'0,"-19"-10"130"0"0,1 0-459 0 0,5 2-64 0 0,-6-2 330 0 0,1 0-344 0 0,67 31 3964 0 0,-68-31-4224 0 0,11 4 36 0 0,5 3-80 0 0,-14-6-83 0 0,9 6 10 0 0,12 11 109 0 0,-23-18-228 0 0,9 10-4773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4:36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3599 0 0,'0'0'9680'0'0,"2"1"-9568"0"0,21 24 152 0 0,-22-23-192 0 0,1 0-12 0 0,5 4-61 0 0,3 4-70 0 0,10 12 27 0 0,-17-20 108 0 0,26 20-4621 0 0,-22-10 1923 0 0,-3-3 1069 0 0,0-4-2503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4:36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5295 0 0,'0'0'6759'0'0,"1"1"-6704"0"0,1 1-838 0 0,7 7 1277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4:39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2591 0 0,'8'1'202'0'0,"-6"-1"-90"0"0,-1 0-76 0 0,-1 0 0 0 0,1 0 1 0 0,-1 0-1 0 0,1-1 0 0 0,-1 1 0 0 0,1 0 1 0 0,-1 0-1 0 0,1-1 0 0 0,-1 1 1 0 0,0 0-1 0 0,1-1 0 0 0,-1 1 0 0 0,1 0 1 0 0,-1-1-1 0 0,0 1 0 0 0,1-1 1 0 0,-1 1-1 0 0,1-1 0 0 0,1-6 41 0 0,0 0-23 0 0,3 5-29 0 0,-3 1 192 0 0,-1 1-157 0 0,4-1 956 0 0,-4 0-941 0 0,-1 1-1 0 0,0 0 0 0 0,0 0 1 0 0,0 0-1 0 0,1-1 0 0 0,-1 1 0 0 0,0 0 1 0 0,0 0-1 0 0,0-1 0 0 0,0 1 0 0 0,1 0 1 0 0,-1 0-1 0 0,0-1 0 0 0,0 1 1 0 0,0 0-1 0 0,0-1 0 0 0,0 1 0 0 0,0 0 1 0 0,0 0-1 0 0,0-1 0 0 0,0 1 1 0 0,0 0-1 0 0,0-1 0 0 0,0 1 0 0 0,0 0 1 0 0,0-1-1 0 0,0 1 0 0 0,0 0 0 0 0,0 0 1 0 0,0-1-1 0 0,0 1 0 0 0,-1 0 1 0 0,1-1-1 0 0,0 1 0 0 0,-3-10 6204 0 0,3 156-5864 0 0,0-142-416 0 0,2 17 15 0 0,-3-6 38 0 0,1-11-43 0 0,0 0 1 0 0,0 1-1 0 0,0-1 1 0 0,1 0 0 0 0,-1 0-1 0 0,1 0 1 0 0,0 0-1 0 0,2 6 1 0 0,-2-6 34 0 0,-2 0-27 0 0,1-4-17 0 0,-1 0 1 0 0,1 1-1 0 0,0-1 0 0 0,0 0 1 0 0,0 0-1 0 0,0 1 1 0 0,0-1-1 0 0,0 0 1 0 0,0 1-1 0 0,0-1 1 0 0,0 0-1 0 0,0 0 1 0 0,0 1-1 0 0,0-1 0 0 0,0 0 1 0 0,0 1-1 0 0,0-1 1 0 0,0 0-1 0 0,0 1 1 0 0,0-1-1 0 0,0 0 1 0 0,0 0-1 0 0,0 1 0 0 0,1-1 1 0 0,4 11 155 0 0,-4-10-256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4:40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2039 0 0,'0'0'8776'0'0,"9"8"-7564"0"0,-6-1-1056 0 0,0 0 0 0 0,-1 0 0 0 0,0 1 0 0 0,2 8 0 0 0,0 1-113 0 0,-1-1 35 0 0,-4-12-59 0 0,0 1 7 0 0,2 0 0 0 0,-1-2 0 0 0,0 0-1 0 0,0 0 1 0 0,0-1-1 0 0,0 1 1 0 0,0 0 0 0 0,0 0-1 0 0,-1 0 1 0 0,0 0 0 0 0,-1 4-1 0 0,1-2 20 0 0,1 0-1 0 0,-1 0 0 0 0,1 0 0 0 0,0 0 1 0 0,1 0-1 0 0,-1 1 0 0 0,3 8 0 0 0,-1-4-14 0 0,-1 0-30 0 0,0-1-10 0 0,1 3-112 0 0,-4-12-59 0 0,0-2 102 0 0,1 1-221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4:40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5063 0 0,'0'0'390'0'0,"8"3"1238"0"0,0-2-1124 0 0,1-2 1 0 0,0 1 0 0 0,-1-1 0 0 0,1 0-1 0 0,16-5 1 0 0,-18 4-491 0 0,14-4 59 0 0,-14 4-8 0 0,1 0 0 0 0,0 0 0 0 0,11 0-1 0 0,-15 2-46 0 0,-2 1-18 0 0,-1-1 0 0 0,0 0 0 0 0,0 0 0 0 0,0 0 0 0 0,0 0-1 0 0,1 0 1 0 0,-1-1 0 0 0,0 1 0 0 0,0 0 0 0 0,0-1 0 0 0,0 1 0 0 0,0 0 0 0 0,1-1 0 0 0,-1 1-1 0 0,1-2 1 0 0,-1 2 0 0 0,-1-1 0 0 0,1 1 0 0 0,0 0 0 0 0,0 0 0 0 0,0-1 0 0 0,0 1 0 0 0,-1 0 0 0 0,1 0 0 0 0,0 0 0 0 0,0 0 0 0 0,0 0 0 0 0,0 0 0 0 0,1 0 0 0 0,24 0 0 0 0,-22 0 5 0 0,-2 0-10 0 0,-1 0 1 0 0,1 0 0 0 0,-1-1 0 0 0,1 1 0 0 0,-1 0 0 0 0,0-1-1 0 0,1 1 1 0 0,-1-1 0 0 0,0 1 0 0 0,1-1 0 0 0,-1 0 0 0 0,0 0-1 0 0,0 0 1 0 0,0 1 0 0 0,0-1 0 0 0,2-2 0 0 0,1 2-638 0 0,10-4-6069 0 0,-17 0 4316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4:41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4175 0 0,'0'0'4776'0'0,"2"0"-4217"0"0,60 16 1761 0 0,-60-16-2231 0 0,0 1-15 0 0,9 1-49 0 0,-1 1 27 0 0,13-2 88 0 0,-22-1-132 0 0,3 1 1 0 0,1 0-5 0 0,15-5-4 0 0,-16 3-70 0 0,57-14-1699 0 0,-22 11-4386 0 0,-37-2 2755 0 0,8 7 3002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4:41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5695 0 0,'0'0'8480'0'0,"2"1"-8365"0"0,7 2-350 0 0,-7-2-119 0 0,7 1-761 0 0,0 0-1161 0 0,4-3-7499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4:44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156 107 4031 0 0,'0'0'2226'0'0,"2"1"-1593"0"0,3 5-56 0 0,-4-5 515 0 0,6 24 1004 0 0,-9-14-1614 0 0,2 46 690 0 0,-1-56-1158 0 0,1 0 1 0 0,0 0-1 0 0,0 0 1 0 0,-1 0 0 0 0,1 0-1 0 0,0 1 1 0 0,-1-1-1 0 0,1 0 1 0 0,-1 0 0 0 0,0 0-1 0 0,1-1 1 0 0,-1 1-1 0 0,0 0 1 0 0,-1 2-1 0 0,1-3 1 0 0,1 1-1 0 0,-1-1 0 0 0,1 1 0 0 0,-1 0 0 0 0,1-1 0 0 0,-1 1 0 0 0,1 0 0 0 0,-1-1 0 0 0,1 1 0 0 0,-1 0 0 0 0,1 0 0 0 0,0-1 0 0 0,0 1 0 0 0,-1 0 0 0 0,1 0 0 0 0,0 0 0 0 0,0 0 1 0 0,0-1-1 0 0,0 3 0 0 0,3 9 103 0 0,-2-10-97 0 0,-1 0 0 0 0,1 0 0 0 0,-1-1 0 0 0,1 1 0 0 0,-1 0 1 0 0,0 0-1 0 0,0 0 0 0 0,0 0 0 0 0,0 0 0 0 0,0 0 0 0 0,-1 3 0 0 0,-6 14 121 0 0,6-17-126 0 0,0 0 0 0 0,0 0 0 0 0,0 0 0 0 0,0 0 0 0 0,1 0 0 0 0,-1 0 0 0 0,1 0 0 0 0,-1 0 0 0 0,1 1 0 0 0,0-1 0 0 0,0 0 0 0 0,0 3 0 0 0,0-4-15 0 0,0 3 17 0 0,-6 9 20 0 0,5-4-16 0 0,-7-6 6 0 0,6-3-93 0 0,2 0-27 0 0,0 0 75 0 0,0 1 0 0 0,1-1 1 0 0,-1 0-1 0 0,0 0 0 0 0,0 0 1 0 0,0 1-1 0 0,1-1 0 0 0,-1 0 1 0 0,0 0-1 0 0,0 1 0 0 0,0-1 1 0 0,0 0-1 0 0,0 0 1 0 0,1 1-1 0 0,-1-1 0 0 0,0 0 1 0 0,0 1-1 0 0,0-1 0 0 0,0 0 1 0 0,0 1-1 0 0,0-1 0 0 0,0 0 1 0 0,0 1-1 0 0,-1-1-40 0 0,0 0 38 0 0,1 1 0 0 0,0-1 0 0 0,-1 0 1 0 0,1 0-1 0 0,-1 0 0 0 0,1 0 1 0 0,-1 0-1 0 0,1 0 0 0 0,-1 1 1 0 0,1-1-1 0 0,-1 0 0 0 0,1 0 1 0 0,-1 0-1 0 0,1-1 0 0 0,-1 1 0 0 0,1 0 1 0 0,-1 0-1 0 0,1 0 0 0 0,0 0 1 0 0,-2-1-1 0 0,2 1 18 0 0,0 0 0 0 0,0 0 0 0 0,-1 0 1 0 0,1 0-1 0 0,0 0 0 0 0,0 0 0 0 0,0 0 0 0 0,-1-1 0 0 0,1 1 0 0 0,0 0 1 0 0,0 0-1 0 0,0 0 0 0 0,-1 0 0 0 0,1-1 0 0 0,0 1 0 0 0,0 0 0 0 0,0 0 1 0 0,0 0-1 0 0,-1-1 0 0 0,1 1 0 0 0,0 0 0 0 0,0 0 0 0 0,0-1 0 0 0,0 1 0 0 0,0 0 1 0 0,0 0-1 0 0,0-1 0 0 0,0 1 0 0 0,0 0 0 0 0,0 0 0 0 0,0-1 0 0 0,0 1 1 0 0,0 0-1 0 0,0 0 0 0 0,0-1 0 0 0,0 1 0 0 0,0 0 0 0 0,0 0 0 0 0,0-1 1 0 0,0 1-1 0 0,0 0 0 0 0,0 0 0 0 0,1-1 0 0 0,-1 1 0 0 0,0 0 0 0 0,8-7 15 0 0,-7 6-19 0 0,0 0 6 0 0,0 0 0 0 0,0-1 0 0 0,0 1 0 0 0,0 0 0 0 0,0-1 0 0 0,0 1 0 0 0,-1-1 0 0 0,1 1 0 0 0,0-1 0 0 0,-1 0 0 0 0,1 1 0 0 0,-1-1 0 0 0,0 0 0 0 0,1 1 0 0 0,-1-1 0 0 0,0-2 0 0 0,5-18 0 0 0,-4 19 0 0 0,0 0 0 0 0,0-1 0 0 0,-1 1 0 0 0,1 0-1 0 0,0-5 1 0 0,2-13 13 0 0,-2 16-3 0 0,1-1 1 0 0,-2 0-1 0 0,1 1 0 0 0,-1-1 0 0 0,1 0 0 0 0,-2-6 0 0 0,1 5 27 0 0,0 0 1 0 0,0 0-1 0 0,2-12 0 0 0,-2 17-22 0 0,1-1 0 0 0,-1 1-1 0 0,0-1 1 0 0,0 0-1 0 0,-1 1 1 0 0,1-1 0 0 0,0 1-1 0 0,-2-4 1 0 0,2 4 0 0 0,-1-1 0 0 0,1 1 0 0 0,-1 0 0 0 0,1-1 0 0 0,0 1 0 0 0,0-1 0 0 0,0 1 0 0 0,1-4 0 0 0,-1 3-2 0 0,1 1 7 0 0,0 0 1 0 0,-1-1 0 0 0,1 1 0 0 0,-1-1 0 0 0,0 1 0 0 0,1 0-1 0 0,-1-1 1 0 0,-1 1 0 0 0,1-1 0 0 0,0 1 0 0 0,0 0 0 0 0,-1-1 0 0 0,1 1-1 0 0,-2-4 1 0 0,1 5-5 0 0,1-1 0 0 0,0 1 0 0 0,0 0 0 0 0,-1-1 0 0 0,1 1 0 0 0,0-1 0 0 0,0 1 1 0 0,0-1-1 0 0,1 1 0 0 0,0-4 0 0 0,-1 4 4 0 0,0-1 0 0 0,0 1 0 0 0,1-1-1 0 0,-1 1 1 0 0,0-1 0 0 0,0 1 0 0 0,0-1 0 0 0,-1 0 0 0 0,1-1 0 0 0,-1-1-6 0 0,0 2 35 0 0,1 0 0 0 0,-1 0-1 0 0,0-1 1 0 0,1 1 0 0 0,-1 0 0 0 0,0 0 0 0 0,0 0-1 0 0,-1 0 1 0 0,1 0 0 0 0,0 0 0 0 0,-1 0-1 0 0,-1-1 1 0 0,0-1-51 0 0,3 3 45 0 0,6 3-380 0 0,-4 2 316 0 0,0-1 0 0 0,0 0-1 0 0,0 1 1 0 0,0 0 0 0 0,-1-1-1 0 0,1 1 1 0 0,-1 0 0 0 0,0 0-1 0 0,0 0 1 0 0,-1 0 0 0 0,1 0-1 0 0,-1 8 1 0 0,1-10 17 0 0,-1 1 0 0 0,0 0-1 0 0,1-1 1 0 0,-1 1 0 0 0,1-1 0 0 0,0 1-1 0 0,0-1 1 0 0,0 0 0 0 0,0 1 0 0 0,0-1 0 0 0,1 0-1 0 0,1 3 1 0 0,7 13-8 0 0,-5-8 35 0 0,-1-1 0 0 0,2 0 0 0 0,11 15 0 0 0,16 24 29 0 0,-6-11 42 0 0,-24-34-41 0 0,9 2-39 0 0,-4 1-10 0 0,-3-2 3 0 0,-1-1 48 0 0,-3-3-30 0 0,0 1 1 0 0,-1-1 0 0 0,1 1-1 0 0,0-1 1 0 0,-1 1 0 0 0,1-1-1 0 0,0 1 1 0 0,-1 0 0 0 0,1-1 0 0 0,-1 1-1 0 0,1 0 1 0 0,-1 0 0 0 0,1-1-1 0 0,-1 1 1 0 0,1 1 0 0 0,-1-1-26 0 0,0-1 1 0 0,1 0-1 0 0,-1 1 1 0 0,0-1 0 0 0,0 0-1 0 0,0 1 1 0 0,0-1 0 0 0,0 1-1 0 0,0-1 1 0 0,0 0-1 0 0,0 1 1 0 0,0-1 0 0 0,0 1-1 0 0,0-1 1 0 0,0 0-1 0 0,-1 1 1 0 0,1-1 0 0 0,0 1-1 0 0,0-1 1 0 0,0 0 0 0 0,0 1-1 0 0,-1-1 1 0 0,1 0-1 0 0,0 1 1 0 0,0-1 0 0 0,-1 0-1 0 0,1 1 1 0 0,0-1-1 0 0,0 0 1 0 0,-1 0 0 0 0,1 1-1 0 0,0-1 1 0 0,-1 0-1 0 0,1 0 1 0 0,0 0 0 0 0,-1 1-1 0 0,1-1 1 0 0,-1 0 0 0 0,1 0-1 0 0,0 0 1 0 0,-1 0-1 0 0,1 0 1 0 0,-1 0 0 0 0,1 0-1 0 0,0 0 1 0 0,-1 0-1 0 0,0 0 1 0 0,0 0 18 0 0,-9 1-138 0 0,8 1 92 0 0,-1 2-135 0 0,-4 0 66 0 0,5-2 85 0 0,0-1 0 0 0,-1 1-1 0 0,1-1 1 0 0,0 0 0 0 0,-1 0 0 0 0,1 0 0 0 0,0-1 0 0 0,-1 1 0 0 0,-4 0 0 0 0,-2 0-14 0 0,5-1 3 0 0,1 0 1 0 0,-1 0-1 0 0,0 0 1 0 0,0 0-1 0 0,0-1 1 0 0,1 1-1 0 0,-1-1 1 0 0,-4-1-1 0 0,2-2-5 0 0,3 2 21 0 0,0 0 0 0 0,0 1 0 0 0,0 0 0 0 0,0 0 0 0 0,0 0 0 0 0,0 0 1 0 0,-5-1-1 0 0,-66-23 104 0 0,58 20-117 0 0,8 2 4 0 0,0 0-1 0 0,0 1 1 0 0,0 0 0 0 0,-12-1-1 0 0,18 3 19 0 0,-13-6-22 0 0,14 5-57 0 0,-2 0-35 0 0,-2-1 130 0 0,7 7-452 0 0,-1-4 345 0 0,1 0-228 0 0,5 2 308 0 0,-5-2 61 0 0,-1-2 1 0 0,0 0-49 0 0,0 1 0 0 0,0-1 0 0 0,0 0 0 0 0,0 1 1 0 0,0-1-1 0 0,0 1 0 0 0,0 0 0 0 0,1-1 0 0 0,-1 1 0 0 0,0 0 1 0 0,2-1-1 0 0,-2 1 1 0 0,0 0 0 0 0,0 0 1 0 0,0-1-1 0 0,0 1 1 0 0,0 0-1 0 0,0 0 0 0 0,0-1 1 0 0,0 1-1 0 0,0-1 1 0 0,0 1-1 0 0,0-1 0 0 0,-1 1 1 0 0,1-1-1 0 0,0 0 1 0 0,0 1-1 0 0,1-3 0 0 0,2-2 22 0 0,-4 4-22 0 0,1-1 0 0 0,-1 1-1 0 0,1 0 1 0 0,0 0 0 0 0,-1 0 0 0 0,1 1-1 0 0,0-1 1 0 0,0 0 0 0 0,0 0-1 0 0,0 0 1 0 0,-1 1 0 0 0,1-1-1 0 0,0 0 1 0 0,0 1 0 0 0,1-1 0 0 0,-1 1-1 0 0,0-1 1 0 0,0 1 0 0 0,0-1-1 0 0,0 1 1 0 0,0 0 0 0 0,0 0 0 0 0,1-1-1 0 0,1 1 1 0 0,2-1 25 0 0,-1-1 1 0 0,1 1-1 0 0,-1-1 0 0 0,0 0 0 0 0,1 0 1 0 0,3-4-1 0 0,3 0-7 0 0,-11 6-21 0 0,1-1 0 0 0,-1 1 0 0 0,1-1 0 0 0,0 1 0 0 0,-1-1 0 0 0,1 1 1 0 0,-1-1-1 0 0,0 0 0 0 0,1 1 0 0 0,-1-1 0 0 0,1 0 0 0 0,-1 0 0 0 0,0 1 1 0 0,0-1-1 0 0,1 0 0 0 0,-1 0 0 0 0,0 1 0 0 0,0-2 0 0 0,0 1 0 0 0,0 1 0 0 0,0-1 0 0 0,0 0 0 0 0,1 1-1 0 0,-1-1 1 0 0,0 1 0 0 0,0-1 0 0 0,0 1 0 0 0,0-1 0 0 0,1 1-1 0 0,-1-1 1 0 0,0 1 0 0 0,0-1 0 0 0,1 1 0 0 0,-1-1 0 0 0,1 1-1 0 0,-1 0 1 0 0,0-1 0 0 0,1 1 0 0 0,-1-1 0 0 0,1 1 0 0 0,-1 0-1 0 0,1-1 1 0 0,-1 1 0 0 0,1 0 0 0 0,11-1 10 0 0,-1-2-2 0 0,-3-1 32 0 0,8-3 40 0 0,-15 7-38 0 0,12 0-16 0 0,-13 0-23 0 0,-1 0 0 0 0,1 0 0 0 0,0 0 0 0 0,0 0 1 0 0,-1 1-1 0 0,1-1 0 0 0,0 0 0 0 0,-1 0 0 0 0,1 0 0 0 0,0 0 0 0 0,0 0 1 0 0,-1 1-1 0 0,1-1 0 0 0,0 0 0 0 0,0 0 0 0 0,0 0 0 0 0,-1 1 0 0 0,1-1 1 0 0,0 0-1 0 0,0 0 0 0 0,0 1 0 0 0,0-1 0 0 0,0 0 0 0 0,0 0 0 0 0,-1 1 0 0 0,1-1 1 0 0,0 1-1 0 0,-6 8 23 0 0,-6 2-154 0 0,11-11 115 0 0,0 1-1 0 0,0 0 1 0 0,0-1 0 0 0,0 1 0 0 0,0 0-1 0 0,0 0 1 0 0,0 0 0 0 0,1-1-1 0 0,-1 1 1 0 0,0 0 0 0 0,0 0 0 0 0,1 0-1 0 0,-1 0 1 0 0,1 0 0 0 0,-1 1 0 0 0,0 1-1 0 0,-5 8 11 0 0,0 5 0 0 0,5-14 0 0 0,1 0 0 0 0,0 0 0 0 0,0 0 0 0 0,-1 0 0 0 0,1 0 0 0 0,-1-1 0 0 0,0 1 0 0 0,0 0 0 0 0,1 0 0 0 0,-1 0 0 0 0,0-1 0 0 0,-1 1 0 0 0,1 0 0 0 0,0-1 0 0 0,0 1 0 0 0,-1-1 0 0 0,1 1 0 0 0,-2 0 0 0 0,1 0 3 0 0,0 0 0 0 0,1 0-1 0 0,0 0 1 0 0,-1 0 0 0 0,1 0-1 0 0,0 0 1 0 0,0 1 0 0 0,0-1-1 0 0,0 0 1 0 0,0 5 0 0 0,-8 15 34 0 0,2-12-1 0 0,2 0 1 0 0,-9 19-1 0 0,13-27-36 0 0,0 0 0 0 0,0 0 0 0 0,-1 0 0 0 0,1 0 0 0 0,0 0 0 0 0,-1-1 0 0 0,1 1 0 0 0,-1-1 0 0 0,0 1 0 0 0,-2 1 0 0 0,2-1 0 0 0,1-1 0 0 0,-1 0 0 0 0,1 0 0 0 0,-1 1 0 0 0,1-1 0 0 0,-1 1 0 0 0,1 0 0 0 0,0-1 0 0 0,0 1 0 0 0,0 0 0 0 0,0-1 0 0 0,-1 5 0 0 0,1-5-2 0 0,1 0-1 0 0,-1 0 0 0 0,1 0 1 0 0,-1 0-1 0 0,0 0 0 0 0,1 0 1 0 0,-1 0-1 0 0,0 0 0 0 0,0 0 1 0 0,0-1-1 0 0,-1 2 1 0 0,1-1-5 0 0,0 0 0 0 0,0-1 0 0 0,1 1 0 0 0,-1 0 0 0 0,0-1 0 0 0,1 1 0 0 0,-1 0 0 0 0,0 0 0 0 0,1-1 0 0 0,-1 1 0 0 0,1 0 0 0 0,0 0 0 0 0,-1 0 0 0 0,1 0 1 0 0,-1 1-1 0 0,0 7-219 0 0,2-8 186 0 0,-1 0-1 0 0,0-1 0 0 0,0 1 0 0 0,0 0 1 0 0,0 0-1 0 0,0 0 0 0 0,-1-1 1 0 0,1 1-1 0 0,0 0 0 0 0,0 0 0 0 0,-1-1 1 0 0,1 1-1 0 0,0 0 0 0 0,0 0 0 0 0,-1-1 1 0 0,1 1-1 0 0,-1 0 0 0 0,1-1 1 0 0,-1 1-1 0 0,1-1 0 0 0,-2 2 0 0 0,2-1-613 0 0,-1 1-1 0 0,1 0 1 0 0,-1 0-1 0 0,1-1 1 0 0,-1 1-1 0 0,1 0 0 0 0,0 0 1 0 0,0 0-1 0 0,0 0 1 0 0,0 2-1 0 0,0 2-65 0 0,0-6 534 0 0,0 1-1 0 0,-1-1 0 0 0,1 1 0 0 0,-1-1 1 0 0,1 0-1 0 0,-1 0 0 0 0,1 1 0 0 0,-1-1 1 0 0,1 0-1 0 0,-1 0 0 0 0,1 0 0 0 0,-1 1 0 0 0,1-1 1 0 0,-1 0-1 0 0,1 0 0 0 0,-1 0 0 0 0,0 0 1 0 0,1 0-1 0 0,-2 0 0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4:46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156 298 5439 0 0,'0'0'5102'0'0,"1"-1"-4612"0"0,3-3-179 0 0,0 0-1 0 0,0 0 0 0 0,-1-1 1 0 0,0 0-1 0 0,0 1 1 0 0,3-6-1 0 0,10-15 45 0 0,-14 23-351 0 0,-1-8 28 0 0,-1 6-4 0 0,1 1 11 0 0,-1 2-37 0 0,1 1 1 0 0,-1 0-1 0 0,0-1 1 0 0,0 1 0 0 0,0-1-1 0 0,0 1 1 0 0,1 0-1 0 0,-1-1 1 0 0,0 1 0 0 0,0-1-1 0 0,0 1 1 0 0,0-1-1 0 0,0 1 1 0 0,0 0 0 0 0,0-1-1 0 0,0 1 1 0 0,0-1 0 0 0,0 1-1 0 0,-1 0 1 0 0,1-1-1 0 0,0 1 1 0 0,0-1 0 0 0,0 1-1 0 0,0 0 1 0 0,-1-1-1 0 0,1 1 1 0 0,0-1 0 0 0,0 1-1 0 0,-1 0 1 0 0,1-1-1 0 0,0 1 1 0 0,-1 0 0 0 0,1 0-1 0 0,0-1 1 0 0,-1 1-1 0 0,1 0 1 0 0,0 0 0 0 0,-1-1-1 0 0,0 0 85 0 0,-3-9 8 0 0,4 10-91 0 0,0-1 1 0 0,0 1-1 0 0,0 0 0 0 0,-1-1 1 0 0,1 1-1 0 0,0 0 1 0 0,0-1-1 0 0,0 1 0 0 0,0 0 1 0 0,0-1-1 0 0,-1 1 0 0 0,1-1 1 0 0,0 1-1 0 0,0 0 1 0 0,0-1-1 0 0,0 1 0 0 0,0-1 1 0 0,0 1-1 0 0,0 0 0 0 0,1-1 1 0 0,-1 1-1 0 0,0 0 1 0 0,0-1-1 0 0,0 1 0 0 0,0-1 1 0 0,0 1-1 0 0,1 0 0 0 0,-1-1 1 0 0,0 1-1 0 0,0 0 1 0 0,0-1-1 0 0,1 1 0 0 0,-1 0 1 0 0,0 0-1 0 0,1-1 1 0 0,-1 1-1 0 0,0 0 0 0 0,1-1 1 0 0,-1 1-1 0 0,0 0 1 0 0,0 0-1 0 0,0 0 1 0 0,0 0-1 0 0,0-1 1 0 0,0 1-1 0 0,0 0 1 0 0,0 0-1 0 0,0 0 1 0 0,0-1-1 0 0,0 1 1 0 0,0 0-1 0 0,0 0 1 0 0,0 0-1 0 0,0-1 1 0 0,0 1-1 0 0,0 0 1 0 0,0 0-1 0 0,0-1 1 0 0,0 1-1 0 0,0 0 1 0 0,0 0-1 0 0,0 0 1 0 0,0 0-1 0 0,0-1 1 0 0,0 1-1 0 0,-1 0 1 0 0,1 0-1 0 0,0 0 1 0 0,0-1-1 0 0,0 1 0 0 0,0 0-1 0 0,-1 0 1 0 0,1 0-1 0 0,0 0 1 0 0,0 0 0 0 0,0 0-1 0 0,0-1 1 0 0,0 1-1 0 0,0 0 1 0 0,0 0-1 0 0,0 0 1 0 0,0 0 0 0 0,0 0-1 0 0,0 0 1 0 0,-1-1-1 0 0,1 1 1 0 0,0 0 0 0 0,0 0-1 0 0,0 0 1 0 0,0 0-1 0 0,0 0 1 0 0,0-1-1 0 0,0 1 1 0 0,0 0 0 0 0,0 0-1 0 0,0 0 1 0 0,1 0-1 0 0,-1-1 1 0 0,0 1 0 0 0,0 0-1 0 0,0 0 1 0 0,0 0-1 0 0,0 0 1 0 0,0 0-1 0 0,0 0 1 0 0,0-1 0 0 0,0 1-1 0 0,0 0 1 0 0,0 0-1 0 0,1 0 1 0 0,-1-1 7 0 0,1 1 0 0 0,0 0 0 0 0,-1-1 0 0 0,1 1 1 0 0,0-1-1 0 0,-1 1 0 0 0,1-1 0 0 0,-1 0 0 0 0,1 1 0 0 0,-1-1 0 0 0,1 0 0 0 0,-1 1 0 0 0,1-1 1 0 0,-1 0-1 0 0,0 1 0 0 0,1-1 0 0 0,-1 0 0 0 0,0 0 0 0 0,0 1 0 0 0,0-1 0 0 0,1 0 0 0 0,-1 0 1 0 0,0 0-1 0 0,0 1 0 0 0,0-1 0 0 0,0 0 0 0 0,0 0 0 0 0,-1 0 0 0 0,1-1 0 0 0,0 2-6 0 0,0-1 0 0 0,0 1 0 0 0,0-1 0 0 0,0 1-1 0 0,0-1 1 0 0,0 1 0 0 0,0-1 0 0 0,1 1 0 0 0,-1-1-1 0 0,0 1 1 0 0,0-1 0 0 0,0 1 0 0 0,1-1 0 0 0,-1 1 0 0 0,0-1-1 0 0,1 1 1 0 0,-1 0 0 0 0,0-1 0 0 0,1 1 0 0 0,-1-1-1 0 0,0 1 1 0 0,2-1 0 0 0,-2 1-2 0 0,0 0 0 0 0,1-1 0 0 0,-1 1 0 0 0,1 0 1 0 0,-1-1-1 0 0,0 1 0 0 0,1 0 0 0 0,-1-1 0 0 0,0 1 0 0 0,0 0 0 0 0,1-1 0 0 0,-1 1 0 0 0,0-1 1 0 0,0 1-1 0 0,0 0 0 0 0,0-1 0 0 0,1 1 0 0 0,-1-1 0 0 0,0 1 0 0 0,0-1 0 0 0,0 1 0 0 0,0-1 0 0 0,0 0 1 0 0,0-1-3 0 0,-1 1 5 0 0,1 0 0 0 0,0 0 1 0 0,0 1-1 0 0,0-1 0 0 0,0 0 0 0 0,0 0 0 0 0,0 1 0 0 0,0-1 0 0 0,0 0 1 0 0,0 0-1 0 0,0 1 0 0 0,0-1 0 0 0,0 0 0 0 0,1 0 0 0 0,-1 1 0 0 0,0-1 1 0 0,1 0-1 0 0,-1 1 0 0 0,0-1 0 0 0,1 0 0 0 0,-1 1 0 0 0,1-1 0 0 0,-1 0 1 0 0,1 1-1 0 0,-1-1 0 0 0,1 1 0 0 0,-1-1 0 0 0,1 1 0 0 0,0-1 0 0 0,0 0 1 0 0,0 1-2 0 0,-1 0 0 0 0,0 0 0 0 0,1-1 0 0 0,-1 1 0 0 0,0 0-1 0 0,1 0 1 0 0,-1-1 0 0 0,0 1 0 0 0,0 0 0 0 0,0-1 0 0 0,1 1 0 0 0,-1-1 0 0 0,0 1 0 0 0,0 0 0 0 0,0-1 0 0 0,0 1 0 0 0,0-1 0 0 0,1 1 0 0 0,-1 0 0 0 0,0-1 0 0 0,0 1 0 0 0,0-1 0 0 0,0 1 0 0 0,0 0 0 0 0,0-1 0 0 0,0 1 0 0 0,-1-1 0 0 0,1 1 0 0 0,0 0 0 0 0,0-1 0 0 0,0 1 0 0 0,-1-1 0 0 0,1 0 1 0 0,0 1 0 0 0,0 0-1 0 0,0-1 1 0 0,0 1 0 0 0,-1-1 0 0 0,1 1 0 0 0,0-1 0 0 0,0 1-1 0 0,0-1 1 0 0,0 1 0 0 0,0-1 0 0 0,0 1 0 0 0,0-1-1 0 0,0 1 1 0 0,0-1 0 0 0,1 1 0 0 0,-1-1 0 0 0,0 1 0 0 0,0 0-1 0 0,0-1 1 0 0,0 1 0 0 0,1-1 0 0 0,-1 0 0 0 0,2 0 5 0 0,-1-1 0 0 0,0 1 0 0 0,0-1 0 0 0,0 0 0 0 0,0 1 0 0 0,0-1 0 0 0,0 0 0 0 0,-1 0 0 0 0,1 0 0 0 0,-1 1 0 0 0,1-1 1 0 0,0-4-1 0 0,3-2 14 0 0,3 2 18 0 0,-7-3-18 0 0,6 3 47 0 0,-4-1-4 0 0,4 2-68 0 0,-6 5-12 0 0,1 0 0 0 0,-1 0 0 0 0,1 0 0 0 0,-1-1 0 0 0,1 1 0 0 0,-1 0 0 0 0,1 0 0 0 0,-1 0 0 0 0,1 0 0 0 0,-1 0 0 0 0,1 0 0 0 0,-1 0 0 0 0,1 0 0 0 0,-1 0 0 0 0,1 1 0 0 0,-1-1 0 0 0,1 0 0 0 0,-1 0 0 0 0,1 0 0 0 0,-1 0 0 0 0,1 1 0 0 0,-1-1 0 0 0,1 0 0 0 0,-1 1 0 0 0,1 0 0 0 0,0-1 11 0 0,0 0 0 0 0,0 1 1 0 0,0-1-1 0 0,0 1 0 0 0,0-1 0 0 0,0 1 1 0 0,-1 0-1 0 0,1-1 0 0 0,0 1 1 0 0,0 0-1 0 0,-1-1 0 0 0,1 1 0 0 0,0 0 1 0 0,-1 0-1 0 0,1 0 0 0 0,0 2 0 0 0,1 0 3 0 0,-2-2-2 0 0,3 1-1 0 0,-1 0 0 0 0,-1 1 0 0 0,1-1 0 0 0,0 1 0 0 0,-1 0 0 0 0,1-1 0 0 0,-1 1 0 0 0,0 0 0 0 0,2 4 0 0 0,-3-6-2 0 0,0 0 1 0 0,1 0-1 0 0,-1 0 0 0 0,0 0 1 0 0,1 0-1 0 0,-1 0 1 0 0,1 0-1 0 0,-1 0 1 0 0,1-1-1 0 0,-1 1 1 0 0,1 0-1 0 0,1 1 0 0 0,0 1 0 0 0,1 0 0 0 0,0 0-1 0 0,-1 1 1 0 0,0-1 0 0 0,2 5-1 0 0,1 0 4 0 0,0 0 0 0 0,1 0 0 0 0,10 12 0 0 0,10 12 0 0 0,-23-29 3 0 0,5 6 202 0 0,4-2-26 0 0,-10-6-56 0 0,-4-1-87 0 0,0-1 1 0 0,1 1-1 0 0,-1-1 1 0 0,1 1 0 0 0,-1-1-1 0 0,0 1 1 0 0,1 0-1 0 0,-1 0 1 0 0,0 0 0 0 0,-1 0-1 0 0,-3 0-34 0 0,-1-1-1 0 0,1 0 1 0 0,0 0 0 0 0,-7-3-1 0 0,8 3-18 0 0,0-1 1 0 0,0 1-1 0 0,0 0 0 0 0,0 0 0 0 0,-1 1 0 0 0,1 0 0 0 0,-7 0 1 0 0,1 1-89 0 0,1-1 0 0 0,0 0 0 0 0,0-1 0 0 0,-12-2 1 0 0,10 1-59 0 0,-1 1 1 0 0,-19 0 0 0 0,27 1 75 0 0,0 0 0 0 0,0 0 0 0 0,0-1-1 0 0,0 1 1 0 0,0-1 0 0 0,-7-3 0 0 0,0 1-50 0 0,0 0 0 0 0,0 1-1 0 0,-12 0 1 0 0,-36 2-1671 0 0,64-5 1808 0 0,-4 4 0 0 0,1 1 0 0 0,-1 0 0 0 0,0-1 0 0 0,0 1 0 0 0,1-1 0 0 0,-1 1 0 0 0,0-1 0 0 0,1 1 0 0 0,-1-1 0 0 0,0 1 0 0 0,1 0 0 0 0,-1-1 0 0 0,1 1 0 0 0,-1 0 0 0 0,1-1 0 0 0,-1 1 0 0 0,1 0 0 0 0,9-3 0 0 0,-8 2 0 0 0,0 1 0 0 0,0-1 0 0 0,0 0 0 0 0,-1 1 0 0 0,1-1 0 0 0,0 0 0 0 0,0 0 0 0 0,-1 0 0 0 0,1 0 0 0 0,1-2 0 0 0,-1 2 1 0 0,-1 0-1 0 0,1 0 1 0 0,0 0 0 0 0,-1 0-1 0 0,1 0 1 0 0,0 0-1 0 0,0 1 1 0 0,0-1-1 0 0,3 0 1 0 0,-3 0 9 0 0,1 1 0 0 0,-1-1 0 0 0,0 1 0 0 0,0-1 1 0 0,0 0-1 0 0,0 0 0 0 0,0 0 0 0 0,-1 0 0 0 0,1 0 0 0 0,2-2 1 0 0,-2 1-10 0 0,0 1 0 0 0,1 0 1 0 0,-1-1-1 0 0,0 1 0 0 0,1 0 1 0 0,0 0-1 0 0,-1 0 0 0 0,1 0 0 0 0,3 0 1 0 0,16-6-5 0 0,-13 2 17 0 0,1 1-1 0 0,-1 0 0 0 0,1 0 1 0 0,13-3-1 0 0,-8 3 21 0 0,20-9 0 0 0,2-1-25 0 0,43-15 66 0 0,-77 29-68 0 0,-1-1-1 0 0,0 1 1 0 0,0-1 0 0 0,1 1-1 0 0,-1 0 1 0 0,0 0 0 0 0,4 0-1 0 0,3 2-6 0 0,-2 5 32 0 0,-7-7-12 0 0,0 1-1 0 0,0 0 0 0 0,0 0 0 0 0,1 0 0 0 0,-1-1 1 0 0,0 1-1 0 0,0 0 0 0 0,0 0 0 0 0,0 0 0 0 0,-1 0 1 0 0,1-1-1 0 0,0 1 0 0 0,0 0 0 0 0,0 0 1 0 0,0 0-1 0 0,-1-1 0 0 0,1 1 0 0 0,-1 1 0 0 0,-11 16 380 0 0,5-7-277 0 0,6-10-118 0 0,0 1 0 0 0,0-1 0 0 0,-1 1 0 0 0,1-1 1 0 0,0 0-1 0 0,-1 1 0 0 0,1-1 0 0 0,0 0 0 0 0,-1 0 0 0 0,-1 1 1 0 0,1-1 0 0 0,0 0 0 0 0,0 0 0 0 0,1 1 0 0 0,-1-1 0 0 0,1 1 0 0 0,-1-1 0 0 0,-2 4 0 0 0,0 2 21 0 0,-1-1-1 0 0,0 1 0 0 0,-1-1 1 0 0,-8 9-1 0 0,11-12-22 0 0,-1 0 0 0 0,1 1 0 0 0,0 0 0 0 0,-3 5 0 0 0,4-5-5 0 0,0 0-1 0 0,-1-1 1 0 0,0 1-1 0 0,-6 5 1 0 0,-7 4-21 0 0,8-6 13 0 0,0-1 0 0 0,-8 10-1 0 0,-12 9 11 0 0,23-21 0 0 0,-1 0 0 0 0,1 1 0 0 0,0 0 0 0 0,-8 10 0 0 0,-9 8-69 0 0,18-19 37 0 0,0-1 1 0 0,0 1 0 0 0,0 0-1 0 0,1 0 1 0 0,0 0-1 0 0,-3 6 1 0 0,4-8-13 0 0,0 0 0 0 0,1 0 0 0 0,-1 0 0 0 0,0 0 0 0 0,0 0 0 0 0,0 0 0 0 0,-4 2 0 0 0,4-2 1 0 0,0-1 0 0 0,0 1-1 0 0,0 0 1 0 0,0 0 0 0 0,0 0 0 0 0,0 0 0 0 0,1 0 0 0 0,-3 3 0 0 0,0 6-263 0 0,-6 7-232 0 0,5-12 244 0 0,-1 1-1 0 0,1 0 1 0 0,1 0-1 0 0,-6 11 1 0 0,9-15 195 0 0,-1-1 0 0 0,1 0 1 0 0,-1 0-1 0 0,1 0 0 0 0,-1-1 0 0 0,1 1 1 0 0,-4 2-1 0 0,3-3-5 0 0,1 0 0 0 0,0 0 0 0 0,0 0 0 0 0,0 0 0 0 0,0 1 1 0 0,-1-1-1 0 0,2 0 0 0 0,-1 0 0 0 0,0 1 0 0 0,0-1 0 0 0,0 1 0 0 0,1-1 0 0 0,-1 1 1 0 0,0-1-1 0 0,1 1 0 0 0,-1-1 0 0 0,1 2 0 0 0,0 0-161 0 0,-1-1-1 0 0,1 0 1 0 0,-1 0-1 0 0,1 0 1 0 0,-1 0-1 0 0,0 0 1 0 0,1-1-1 0 0,-1 1 1 0 0,0 0-1 0 0,0 0 1 0 0,-1 0-1 0 0,1-1 1 0 0,0 1-1 0 0,-1 0 1 0 0,1-1-1 0 0,0 1 0 0 0,-1-1 1 0 0,0 0-1 0 0,1 0 1 0 0,-1 1-1 0 0,0-1 1 0 0,-3 1-1 0 0,-1 1-566 0 0,5-3 512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01:49:19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49 4543 0 0,'0'0'354'0'0,"8"-9"5143"0"0,-8 8-5342 0 0,0-1 1 0 0,0 1-1 0 0,0 0 0 0 0,-1-1 1 0 0,1 1-1 0 0,0-1 1 0 0,-1 1-1 0 0,1-1 0 0 0,-1 1 1 0 0,1 0-1 0 0,-1-1 0 0 0,0 1 1 0 0,1 0-1 0 0,-1 0 0 0 0,0-1 1 0 0,0 1-1 0 0,0 0 0 0 0,0 0 1 0 0,0 0-1 0 0,0 0 0 0 0,-2-1 1 0 0,0 1-21 0 0,1-1 1 0 0,-1 1-1 0 0,0 0 1 0 0,0-1-1 0 0,0 1 1 0 0,0 1-1 0 0,0-1 1 0 0,0 0-1 0 0,-6 1 1 0 0,1-1-4 0 0,0 1-1 0 0,-1 1 1 0 0,1-1-1 0 0,0 1 1 0 0,0 1-1 0 0,0 0 1 0 0,-10 3-1 0 0,8-1-57 0 0,-8 6 96 0 0,16-5-43 0 0,2 0-118 0 0,-1 2 59 0 0,0 0 1 0 0,0 0-1 0 0,0 0 0 0 0,1 0 0 0 0,0 0 0 0 0,1 0 0 0 0,-1 0 0 0 0,4 10 1 0 0,-3-9-4 0 0,-1-1 0 0 0,1 1 0 0 0,-1-1 0 0 0,-1 11 0 0 0,0-7 11 0 0,-3 12-14 0 0,0-16-43 0 0,1-3-3 0 0,2-2 63 0 0,-1 0 10 0 0,-30 29 489 0 0,31-31-570 0 0,0 0 1 0 0,1 0 0 0 0,-1 0 0 0 0,0 0 0 0 0,1 0-1 0 0,-1-1 1 0 0,1 1 0 0 0,-1 0 0 0 0,0 0 0 0 0,1 0-1 0 0,-1-1 1 0 0,1 1 0 0 0,-1 0 0 0 0,1-1 0 0 0,-1 1 0 0 0,1 0-1 0 0,-1-1 1 0 0,1 1 0 0 0,-1-1 0 0 0,-16-13 196 0 0,13 10-149 0 0,2 3-26 0 0,0-1 0 0 0,0 0 0 0 0,0 0 0 0 0,1 0 0 0 0,-1 1 0 0 0,1-2 0 0 0,0 1 0 0 0,-1 0 0 0 0,1 0 0 0 0,0 0 0 0 0,0 0 0 0 0,0-4 0 0 0,-3-4 13 0 0,3 8-10 0 0,0-1 0 0 0,0 0-1 0 0,0 1 1 0 0,1-1 0 0 0,-1 0-1 0 0,1 0 1 0 0,0 1 0 0 0,0-1 0 0 0,0-4-1 0 0,0 5-7 0 0,0-1 1 0 0,0 1-1 0 0,0 0 0 0 0,0-1 0 0 0,0 1 0 0 0,-1-1 0 0 0,-1-3 0 0 0,2 5-19 0 0,-1 0 0 0 0,1 0 0 0 0,0-1 0 0 0,-1 1 0 0 0,1 0 0 0 0,0 0-1 0 0,0-1 1 0 0,0 1 0 0 0,0 0 0 0 0,0 0 0 0 0,0 0 0 0 0,0-1 0 0 0,0 1 0 0 0,0 0 0 0 0,0 0 0 0 0,1-1-1 0 0,0-1 1 0 0,2-13 0 0 0,-1 12 2 0 0,-1-10 55 0 0,-1 12-24 0 0,2 1-522 0 0,6-1 437 0 0,0 0-1 0 0,-1 0 1 0 0,1 0 0 0 0,0 1-1 0 0,1 0 1 0 0,-1 0 0 0 0,14 2-1 0 0,1 0 191 0 0,35 8 0 0 0,-45-7-80 0 0,0-1 0 0 0,1 0 0 0 0,-1-1 0 0 0,1-1 0 0 0,19-2 0 0 0,-33 3-62 0 0,1 0 0 0 0,-1-1 1 0 0,0 1-1 0 0,1 0 0 0 0,-1 0 0 0 0,0 0 0 0 0,1 0 0 0 0,-1 0 1 0 0,0 0-1 0 0,0 0 0 0 0,1 0 0 0 0,-1 0 0 0 0,0 0 0 0 0,1 0 0 0 0,-1 0 1 0 0,0 0-1 0 0,1 0 0 0 0,-1 0 0 0 0,0 0 0 0 0,1 0 0 0 0,-1 0 0 0 0,0 0 1 0 0,1 1-1 0 0,-1-1 0 0 0,0 0 0 0 0,0 0 0 0 0,1 0 0 0 0,-1 1 0 0 0,0-1 1 0 0,0 0-1 0 0,1 0 0 0 0,-1 0 0 0 0,0 1 0 0 0,0-1 0 0 0,0 0 0 0 0,1 1 1 0 0,-1-1-1 0 0,0 0 0 0 0,0 0 0 0 0,0 1 0 0 0,0-1 0 0 0,0 0 0 0 0,0 1 1 0 0,0-1-1 0 0,1 0 0 0 0,-1 1 0 0 0,0-1 0 0 0,0 0 0 0 0,0 1 0 0 0,0-1 1 0 0,0 0-1 0 0,-1 1 0 0 0,1-1 0 0 0,0 0 0 0 0,0 1 0 0 0,0-1 0 0 0,0 0 1 0 0,0 0-1 0 0,0 1 0 0 0,-1 0 0 0 0,-9 17-82 0 0,6-15 31 0 0,1 1 1 0 0,-1-1 0 0 0,0 1-1 0 0,-1-1 1 0 0,1-1-1 0 0,0 1 1 0 0,-1 0 0 0 0,1-1-1 0 0,-1 0 1 0 0,0 0-1 0 0,0-1 1 0 0,0 1-1 0 0,0-1 1 0 0,0 0 0 0 0,-8 1-1 0 0,-14 1-619 0 0,15 2 12 0 0,12-4 615 0 0,-1-1-1 0 0,1 0 0 0 0,0 1 0 0 0,-1-1 0 0 0,1 0 0 0 0,0 0 1 0 0,-1 0-1 0 0,1 1 0 0 0,-1-1 0 0 0,1 0 0 0 0,0 0 0 0 0,-1 0 1 0 0,1 0-1 0 0,-1 0 0 0 0,1 0 0 0 0,0 1 0 0 0,-1-1 1 0 0,1 0-1 0 0,-1 0 0 0 0,1 0 0 0 0,-1-1 0 0 0,1 2-58 0 0,0-1 0 0 0,0 1 0 0 0,1-1 0 0 0,-1 0-1 0 0,0 1 1 0 0,0-1 0 0 0,0 1 0 0 0,0-1 0 0 0,0 0-1 0 0,0 1 1 0 0,0-1 0 0 0,0 0 0 0 0,-1 1 0 0 0,1-1-1 0 0,0 1 1 0 0,0-1 0 0 0,0 0 0 0 0,0 1 0 0 0,0-1 0 0 0,-1 0-1 0 0,1 1 1 0 0,0-1 0 0 0,0 0 0 0 0,0 1 0 0 0,-1-1-1 0 0,1 0 1 0 0,0 1 0 0 0,-1-1 0 0 0,-7 8-3693 0 0,6-7 3180 0 0,0 0 1 0 0,0 0 0 0 0,-1 0 0 0 0,1 0-1 0 0,0 0 1 0 0,0 0 0 0 0,-3 0 0 0 0,-1-1 2 0 0,0 1-1 0 0,0-1 1 0 0,1 0 0 0 0,-1-1 0 0 0,0 1 0 0 0,-7-2-1 0 0,-1-3 23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4:55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180 351 3279 0 0,'0'0'251'0'0,"2"0"-84"0"0,-2 0 168 0 0,1-1-1 0 0,-1 1 1 0 0,1 0 0 0 0,-1 0 0 0 0,1 0-1 0 0,-1 0 1 0 0,1 0 0 0 0,-1 0 0 0 0,1 1-1 0 0,-1-1 1 0 0,1 0 0 0 0,-1 0 0 0 0,1 0-1 0 0,-1 0 1 0 0,0 1 0 0 0,1-1 0 0 0,2 2 2343 0 0,-2-1-2344 0 0,2 4-1085 0 0,-2-3 963 0 0,-1 1-27 0 0,0 25 163 0 0,0-26-200 0 0,-1 1-11 0 0,1 45 254 0 0,1-45-278 0 0,-2 0-1 0 0,0 15 34 0 0,1-15-140 0 0,-4 7 30 0 0,3-9 360 0 0,-3-12-316 0 0,3 9-80 0 0,1 0 0 0 0,-1 0 0 0 0,0 0 0 0 0,1 0 0 0 0,-1 0 0 0 0,1 0 0 0 0,0-1 0 0 0,0 1 0 0 0,0 0 0 0 0,0 0 0 0 0,0 0 0 0 0,0 0 0 0 0,0 0 0 0 0,1 0 0 0 0,-1-1 0 0 0,2-1 0 0 0,-2 1 0 0 0,1 1 0 0 0,-1-1 0 0 0,0 0 0 0 0,0 0 0 0 0,0 0 0 0 0,0 0 0 0 0,0-3 0 0 0,-1 3 0 0 0,1 0 0 0 0,0 0 0 0 0,0 1 0 0 0,0-1 0 0 0,0 0 0 0 0,0 0 0 0 0,1 0 0 0 0,-1 0 0 0 0,2-3 0 0 0,-1 4 0 0 0,-1-1 0 0 0,1 1 0 0 0,-1 0 0 0 0,0 0 0 0 0,0 0-1 0 0,0-1 1 0 0,0 1 0 0 0,0 0 0 0 0,0 0 0 0 0,-1-3 0 0 0,1 2 2 0 0,-1 1 0 0 0,1 0 0 0 0,0-1 0 0 0,0 1 0 0 0,0 0 1 0 0,0-1-1 0 0,0 1 0 0 0,1 0 0 0 0,0-4 0 0 0,1 0 43 0 0,0 0-1 0 0,0-1 1 0 0,-1 1-1 0 0,0-1 1 0 0,0 1-1 0 0,-1-1 1 0 0,0-13-1 0 0,0 13 3 0 0,0-1 0 0 0,1 1 0 0 0,0 0 0 0 0,3-10 0 0 0,1-17 94 0 0,-3 0-54 0 0,0 7-15 0 0,-4-44 0 0 0,5 50 168 0 0,-3 19-119 0 0,1-3 64 0 0,-2 5-180 0 0,1 0-1 0 0,0 0 0 0 0,0-1 0 0 0,0 1 1 0 0,0 0-1 0 0,0 0 0 0 0,0-1 0 0 0,0 1 1 0 0,0 0-1 0 0,0 0 0 0 0,0-1 1 0 0,0 1-1 0 0,0 0 0 0 0,0 0 0 0 0,0 0 1 0 0,0-1-1 0 0,0 1 0 0 0,0 0 1 0 0,0 0-1 0 0,0-1 0 0 0,0 1 0 0 0,0 0 1 0 0,0 0-1 0 0,0-1 0 0 0,0 1 0 0 0,0 0 1 0 0,1 0-1 0 0,-1 0 0 0 0,0-1 1 0 0,0 1-1 0 0,0 0 0 0 0,0 0 0 0 0,1 0 1 0 0,-1 0-1 0 0,0-1 0 0 0,0 1 0 0 0,0 0 1 0 0,1 0-1 0 0,-1 0 0 0 0,0 0 1 0 0,0 0-1 0 0,1 0 0 0 0,-1 0 0 0 0,0 0 1 0 0,0-1-1 0 0,1 1 0 0 0,-1 0 1 0 0,0 0-1 0 0,0 0 0 0 0,1 0 0 0 0,-1 0 1 0 0,0 0-1 0 0,0 1 0 0 0,1-1 0 0 0,-1 0 1 0 0,0 0-1 0 0,0 0 0 0 0,0 0 1 0 0,1 0-1 0 0,-1 0 0 0 0,0 0 0 0 0,0 0 1 0 0,1 0-1 0 0,-1 1 0 0 0,0-1 0 0 0,0 0 1 0 0,0 0-1 0 0,1 1 0 0 0,0-1-4 0 0,8 5 14 0 0,16 21 47 0 0,-13-15 20 0 0,0 1 0 0 0,0 1 0 0 0,-2 0 0 0 0,18 26 0 0 0,5 10-71 0 0,-30-44 10 0 0,1 0 1 0 0,-1 0-1 0 0,1 1 1 0 0,3 9-1 0 0,25 41 60 0 0,-29-50-79 0 0,-1-2 0 0 0,1 0-1 0 0,-1 0 1 0 0,1 0-1 0 0,0 0 1 0 0,1 0 0 0 0,5 6-1 0 0,2 2 7 0 0,-1-2 53 0 0,-8-8 84 0 0,0 0-84 0 0,6 7-37 0 0,-6-7 220 0 0,-3-7-222 0 0,-1 1 1 0 0,0-1 0 0 0,0 0-1 0 0,0 1 1 0 0,-1-1 0 0 0,1 1 0 0 0,-6-7-1 0 0,5 6-21 0 0,0 1-3 0 0,0-1 0 0 0,1 1-1 0 0,-2 0 1 0 0,1 0 0 0 0,0 0 0 0 0,-8-6 0 0 0,4 3-11 0 0,-1-1-74 0 0,0 0-1 0 0,-17-14 1 0 0,20 19 59 0 0,0 0 1 0 0,0 1-1 0 0,0-1 0 0 0,-1 1 0 0 0,1 0 1 0 0,-1 0-1 0 0,-7-1 0 0 0,-77-16-189 0 0,86 18 197 0 0,0 0-1 0 0,0 1 1 0 0,0 0 0 0 0,1 0 0 0 0,-1 0 0 0 0,0 0 0 0 0,0 1 0 0 0,-5 1 0 0 0,-18 0-147 0 0,-49 5-296 0 0,59-7 379 0 0,11 0 76 0 0,0 0-1 0 0,-1 0 1 0 0,1-1 0 0 0,-9-1-1 0 0,14 2 8 0 0,1 0-1 0 0,-1-1 0 0 0,0 1 0 0 0,0 0 1 0 0,0 0-1 0 0,1 0 0 0 0,-1 0 1 0 0,0 0-1 0 0,0 0 0 0 0,0 0 1 0 0,1 1-1 0 0,-1-1 0 0 0,0 0 1 0 0,0 0-1 0 0,1 0 0 0 0,-1 1 0 0 0,0-1 1 0 0,0 1-1 0 0,1-1 0 0 0,-1 0 1 0 0,-1 2-1 0 0,1-1 2 0 0,-6 0 1 0 0,5-1 3 0 0,-1-1-1 0 0,-7-9-28 0 0,9 8-78 0 0,4 2-97 0 0,7 1 199 0 0,-9-1 6 0 0,0 0 1 0 0,-1 0-1 0 0,1 0 0 0 0,-1 0 0 0 0,1 0 0 0 0,-1 0 0 0 0,1 0 1 0 0,-1 0-1 0 0,1 0 0 0 0,-1 0 0 0 0,1-1 0 0 0,-1 1 0 0 0,0 0 1 0 0,1 0-1 0 0,-1-1 0 0 0,1 1 0 0 0,-1 0 0 0 0,1-1 0 0 0,0 0 1 0 0,2-1 5 0 0,5 1 19 0 0,-6 1-23 0 0,-1 0-1 0 0,1 0 1 0 0,-1 0 0 0 0,0 0-1 0 0,1-1 1 0 0,-1 1 0 0 0,0 0-1 0 0,1-1 1 0 0,-1 1 0 0 0,0-1-1 0 0,1 1 1 0 0,-1-1 0 0 0,0 0-1 0 0,0 0 1 0 0,2 0 0 0 0,-2 0-5 0 0,1 0 0 0 0,0 0 1 0 0,0 0-1 0 0,-1 0 0 0 0,1 0 1 0 0,0 1-1 0 0,4-2 0 0 0,-4 2 1 0 0,1-1-1 0 0,-1 0 0 0 0,1 1 1 0 0,-1-1-1 0 0,0 0 0 0 0,0 0 1 0 0,3-2-1 0 0,-2 1 2 0 0,-1 0 1 0 0,0 0 0 0 0,1 0 0 0 0,-1 0 0 0 0,1 0-1 0 0,0 0 1 0 0,0 1 0 0 0,0-1 0 0 0,0 1 0 0 0,0 0 0 0 0,0 0 0 0 0,0 0-1 0 0,4 0 1 0 0,12-7-4 0 0,-2 2 0 0 0,-10 4 0 0 0,0 0 0 0 0,-1 0 0 0 0,1 0 0 0 0,-1-1 0 0 0,0 0 0 0 0,10-7 0 0 0,-14 9 0 0 0,0 0 0 0 0,0 1 0 0 0,0-1 0 0 0,0 0 0 0 0,1 1 0 0 0,-1-1 0 0 0,0 1 0 0 0,0 0 0 0 0,0 0 0 0 0,0-1 0 0 0,3 2 0 0 0,-2-1 0 0 0,-1 0 0 0 0,0 0 0 0 0,0 0 0 0 0,1-1 0 0 0,-1 1 0 0 0,0-1 0 0 0,1 1 0 0 0,2-2 0 0 0,0-1 1 0 0,3 0 31 0 0,0-1 1 0 0,15-4-1 0 0,-21 8-19 0 0,0-1 0 0 0,0 0 0 0 0,-1 1 0 0 0,1-1 0 0 0,0 0 0 0 0,-1 0 0 0 0,1 0 0 0 0,-1 0 1 0 0,1-1-1 0 0,1-1 0 0 0,-2 2-2 0 0,0-1 1 0 0,1 1-1 0 0,-1 0 1 0 0,0 0-1 0 0,1 0 1 0 0,-1 0-1 0 0,0 1 1 0 0,1-1-1 0 0,-1 0 1 0 0,1 0-1 0 0,-1 1 0 0 0,4-1 1 0 0,-3 0-8 0 0,2 1 6 0 0,0-1-1 0 0,0 0 1 0 0,0 0-1 0 0,1 0 1 0 0,-1-1-1 0 0,7-3 1 0 0,-9 5-5 0 0,-1-1 1 0 0,1 1 0 0 0,-1-1 0 0 0,1 1 0 0 0,0 0-1 0 0,-1-1 1 0 0,1 1 0 0 0,0 0 0 0 0,-1 0 0 0 0,1 1-1 0 0,0-1 1 0 0,-1 0 0 0 0,3 1 0 0 0,-4-1-5 0 0,0 0 1 0 0,0 0-1 0 0,0 0 1 0 0,0 0-1 0 0,0 0 1 0 0,0 0-1 0 0,0 0 1 0 0,1 0-1 0 0,-1 0 0 0 0,0 0 1 0 0,0 0-1 0 0,0 0 1 0 0,0 0-1 0 0,0 0 1 0 0,0 0-1 0 0,0 0 1 0 0,1 0-1 0 0,-1 0 1 0 0,0 0-1 0 0,0 0 0 0 0,0 0 1 0 0,0 0-1 0 0,0 0 1 0 0,0 0-1 0 0,0 0 1 0 0,0 0-1 0 0,0 0 1 0 0,1 0-1 0 0,-1-1 0 0 0,0 1 1 0 0,0 0-1 0 0,0 0 1 0 0,0 0-1 0 0,0 0 1 0 0,0 0-1 0 0,0 0 1 0 0,0 0-1 0 0,0 0 1 0 0,0 0-1 0 0,0-1 0 0 0,0 1 1 0 0,0 0-1 0 0,0 0 1 0 0,0 0-1 0 0,8-11 63 0 0,2 4 0 0 0,-6 5-44 0 0,-4 2-18 0 0,27-5 100 0 0,-17 3-100 0 0,-10 2-3 0 0,0 0 0 0 0,0 0 1 0 0,0 1-1 0 0,0-1 0 0 0,0 0 1 0 0,0 0-1 0 0,0 0 1 0 0,0 0-1 0 0,0 0 0 0 0,0 0 1 0 0,0 0-1 0 0,0 0 0 0 0,0 0 1 0 0,0 0-1 0 0,0 0 1 0 0,0 0-1 0 0,0 0 0 0 0,0 0 1 0 0,0 1-1 0 0,0-1 0 0 0,0 0 1 0 0,0 0-1 0 0,0 0 1 0 0,0 0-1 0 0,0 0 0 0 0,0 0 1 0 0,0 0-1 0 0,0 0 0 0 0,0 0 1 0 0,0 0-1 0 0,0 0 0 0 0,0 0 1 0 0,0 0-1 0 0,0 0 1 0 0,0 0-1 0 0,0 0 0 0 0,0 0 1 0 0,0 0-1 0 0,0 0 0 0 0,0 1 1 0 0,1-1-1 0 0,-1 0 1 0 0,0 0-1 0 0,0 0 0 0 0,0 0 1 0 0,0 0-1 0 0,0 0 0 0 0,0 0 1 0 0,0 0-1 0 0,0 0 1 0 0,0 0-1 0 0,0 0 0 0 0,0 0 1 0 0,0 0-1 0 0,0 0 0 0 0,0 0 1 0 0,1 0-1 0 0,-1 0 1 0 0,0 0-1 0 0,0 0 0 0 0,0 0 1 0 0,0-1-1 0 0,0 1 0 0 0,0 0 1 0 0,0 0-1 0 0,0 0 1 0 0,0 0-1 0 0,0 3 0 0 0,0 0 0 0 0,0 0 0 0 0,-1-1 1 0 0,1 1-1 0 0,-1 0 0 0 0,0 0 0 0 0,0-1 0 0 0,0 1 0 0 0,0 0 1 0 0,0-1-1 0 0,-2 3 0 0 0,0 1 0 0 0,2-5 4 0 0,0 1 0 0 0,0-1 0 0 0,0 0 0 0 0,0 0 0 0 0,0 0 0 0 0,0 0 0 0 0,0 0-1 0 0,0 0 1 0 0,0 0 0 0 0,-1 0 0 0 0,-1 1 0 0 0,1-1-1 0 0,1 0 1 0 0,0 0-1 0 0,-1 0 1 0 0,1 0-1 0 0,0 0 1 0 0,0 0-1 0 0,0 0 1 0 0,0 0-1 0 0,0 0 0 0 0,0 1 1 0 0,-1 1-1 0 0,-4 7-2 0 0,5-6 0 0 0,-1-1 0 0 0,1 0 0 0 0,-1 0 0 0 0,0 0 0 0 0,0 0 0 0 0,0 0 0 0 0,-1 0 0 0 0,-4 4 0 0 0,5-5 0 0 0,0 0 0 0 0,0 0 0 0 0,1 0 0 0 0,-1 0 0 0 0,1 1 0 0 0,0-1 0 0 0,-1 0 0 0 0,1 1 0 0 0,-1 4 0 0 0,-10 16 0 0 0,4-11 0 0 0,0 1 0 0 0,-8 19 0 0 0,-11 16 0 0 0,11-15 0 0 0,13-27 0 0 0,1 0 0 0 0,-1-1 0 0 0,0 1 0 0 0,-4 6 0 0 0,1-6-2 0 0,1 1 1 0 0,0 1-1 0 0,0-1 0 0 0,1 0 0 0 0,-5 13 1 0 0,8-17-6 0 0,-1 0 0 0 0,0 0 1 0 0,0 1-1 0 0,1-2 0 0 0,-2 1 1 0 0,1 0-1 0 0,-3 2 1 0 0,-7 12-12 0 0,9-12-25 0 0,0 0 1 0 0,0 0 0 0 0,-1 0-1 0 0,1 0 1 0 0,-9 7-1 0 0,9-8 14 0 0,1-1-1 0 0,-1 1 1 0 0,1-1-1 0 0,-1 1 0 0 0,-2 7 1 0 0,5-11 18 0 0,0 1 0 0 0,-1 0 0 0 0,1 0 0 0 0,-1-1 0 0 0,0 1 0 0 0,1 0 0 0 0,-1 0 0 0 0,1-1 0 0 0,-1 1 0 0 0,0-1 0 0 0,0 1 0 0 0,1-1 0 0 0,-1 1 0 0 0,-1 0 0 0 0,1-1 3 0 0,0 0 0 0 0,1 1 1 0 0,-1-1-1 0 0,1 0 0 0 0,-1 1 0 0 0,0-1 0 0 0,1 1 0 0 0,-1-1 0 0 0,1 1 0 0 0,-1-1 0 0 0,1 1 1 0 0,0-1-1 0 0,-1 1 0 0 0,1 0 0 0 0,-1-1 0 0 0,1 1 0 0 0,0-1 0 0 0,-1 2 0 0 0,0 2 11 0 0,1-3-33 0 0,0 0 0 0 0,0 0 0 0 0,-1-1 0 0 0,1 1 0 0 0,0 0-1 0 0,0 0 1 0 0,-1-1 0 0 0,1 1 0 0 0,-1 0 0 0 0,1 0 0 0 0,-1-1-1 0 0,1 1 1 0 0,-1 0 0 0 0,1-1 0 0 0,-1 1 0 0 0,1-1-1 0 0,-2 2 1 0 0,0-1-266 0 0,1 0-345 0 0,0 0 0 0 0,-1 0 0 0 0,1 0 0 0 0,0 0 0 0 0,0 0 0 0 0,0 0 0 0 0,0 1 0 0 0,0-1-1 0 0,0 0 1 0 0,0 1 0 0 0,0-1 0 0 0,0 1 0 0 0,0 1 0 0 0,-3 4 79 0 0,-11-9-2569 0 0,-8-5 1865 0 0,21 6 1040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5:48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67 225 3855 0 0,'0'0'3471'0'0,"-8"0"-919"0"0,-3 0-160 0 0,10 0-2273 0 0,0 0 0 0 0,0 0 0 0 0,1 0 0 0 0,-1 0 0 0 0,0 0 0 0 0,0 0 0 0 0,1 0 0 0 0,-1 0 0 0 0,0 0 0 0 0,0 0 0 0 0,1 0 0 0 0,-1-1 0 0 0,0 1 0 0 0,-1-1 0 0 0,-4-9 309 0 0,5 9-398 0 0,0-1 0 0 0,0 1 1 0 0,0-1-1 0 0,1 1 0 0 0,-1-1 0 0 0,0 0 0 0 0,1 1 0 0 0,-1-1 0 0 0,1 0 1 0 0,-1 1-1 0 0,1-1 0 0 0,0 0 0 0 0,0 0 0 0 0,0-3 0 0 0,-6-30 340 0 0,6 32-319 0 0,0 0 1 0 0,-1 0-1 0 0,1 0 1 0 0,-1 0 0 0 0,1 0-1 0 0,-1-1 1 0 0,0 1-1 0 0,0 0 1 0 0,0 1-1 0 0,-1-1 1 0 0,1 0 0 0 0,-4-5-1 0 0,4 7 156 0 0,3 2-139 0 0,8 10-53 0 0,-10-5-13 0 0,0-4 5 0 0,2 12 11 0 0,1-1-1 0 0,-1 24 1 0 0,-2-34-18 0 0,1 0-1 0 0,-1-1 1 0 0,1 1-1 0 0,0 0 1 0 0,-1-1-1 0 0,1 1 1 0 0,0 0-1 0 0,2 2 1 0 0,-1-2-9 0 0,-1 0-1 0 0,0 0 1 0 0,0 0 0 0 0,0 0 0 0 0,1 5-1 0 0,-2-4 9 0 0,1 0 0 0 0,0-1 0 0 0,0 1 0 0 0,0 0 0 0 0,0-1 0 0 0,0 1 0 0 0,1-1 0 0 0,-1 1-1 0 0,1-1 1 0 0,3 6 0 0 0,-4-8 1 0 0,0 0 0 0 0,0 1 0 0 0,-1-1 0 0 0,1 1 0 0 0,-1-1 0 0 0,0 1 0 0 0,1-1 0 0 0,-1 1 0 0 0,0 0 0 0 0,0 1 0 0 0,0-1 0 0 0,0-1 0 0 0,0 0 0 0 0,1 1 0 0 0,-1-1 0 0 0,0 0 0 0 0,0 1 0 0 0,1-1 0 0 0,-1 0 0 0 0,1 1 0 0 0,-1-1 0 0 0,1 0 0 0 0,0 0 0 0 0,0 2 0 0 0,4 1 0 0 0,10 14 0 0 0,-14-18 0 0 0,0 1 0 0 0,-1-1 0 0 0,1 1 1 0 0,-1 0-1 0 0,0-1 0 0 0,1 1 0 0 0,-1 0 0 0 0,1 0 0 0 0,-1-1 0 0 0,0 1 0 0 0,0 0 0 0 0,1 0 0 0 0,-1 0 0 0 0,0 1 0 0 0,-4 1-1 0 0,4-3 2 0 0,0 0 0 0 0,0 0 0 0 0,0 0 0 0 0,0 0 0 0 0,0 0 0 0 0,0 0 0 0 0,0 0 0 0 0,0 0-1 0 0,0 0 1 0 0,-1 0 0 0 0,1 0 0 0 0,0 0 0 0 0,0 0 0 0 0,0 0 0 0 0,0 0 0 0 0,0 0-1 0 0,0 0 1 0 0,0 0 0 0 0,0 1 0 0 0,0-1 0 0 0,0 0 0 0 0,0 0 0 0 0,0 0 0 0 0,0 0-1 0 0,0 0 1 0 0,0 0 0 0 0,0 0 0 0 0,-1 0 0 0 0,1 0 0 0 0,0 0 0 0 0,0 0 0 0 0,0 0-1 0 0,0 0 1 0 0,0 0 0 0 0,0 0 0 0 0,0 0 0 0 0,0 0 0 0 0,0 1 0 0 0,0-1 0 0 0,0 0 0 0 0,0 0-1 0 0,0 0 1 0 0,0 0 0 0 0,0 0 0 0 0,0 0 0 0 0,0 0 0 0 0,0 0 0 0 0,0 0 0 0 0,0 0-1 0 0,0 0 1 0 0,0 0 0 0 0,0 0 0 0 0,0 0 0 0 0,0 1 0 0 0,1-1 0 0 0,-1 0 0 0 0,0 0-1 0 0,0 0 1 0 0,0 0 0 0 0,0 0 0 0 0,0 0 0 0 0,0 0 0 0 0,0 0 0 0 0,0 0 0 0 0,0 0-1 0 0,0 0 1 0 0,0 0 0 0 0,3 5 11 0 0,-9-4-1 0 0,5-2 17 0 0,-1 1 1 0 0,1 0-1 0 0,-1-1 0 0 0,1 1 0 0 0,0-1 1 0 0,-1 0-1 0 0,1 1 0 0 0,0-1 1 0 0,-3-2-1 0 0,-1 0 9 0 0,3 2-34 0 0,1 1 1 0 0,0-1-1 0 0,0 1 1 0 0,0-1-1 0 0,-1 0 1 0 0,1 0-1 0 0,0 0 1 0 0,0 1 0 0 0,0-1-1 0 0,0 0 1 0 0,1 0-1 0 0,-1 0 1 0 0,0-1-1 0 0,0 1 1 0 0,0 0-1 0 0,1 0 1 0 0,-1 0-1 0 0,0-3 1 0 0,1 2 2 0 0,-1-1 0 0 0,1 0 1 0 0,0 0-1 0 0,0 0 0 0 0,0 0 1 0 0,1 0-1 0 0,0-4 0 0 0,0 5-6 0 0,-1-14 0 0 0,-2 10 0 0 0,5-1 0 0 0,-7 0-10 0 0,3 6-45 0 0,0 2-26 0 0,1 0 71 0 0,0 0 0 0 0,0-1 0 0 0,0 1 0 0 0,-1 0 0 0 0,1 0 0 0 0,0 0 0 0 0,0 0 0 0 0,0 0-1 0 0,0 0 1 0 0,0 0 0 0 0,1 0 0 0 0,-1 0 0 0 0,1 2 0 0 0,-1-2 11 0 0,0 0-1 0 0,0 0 1 0 0,1 0-1 0 0,-1 0 1 0 0,0 0-1 0 0,0 0 1 0 0,0 0 0 0 0,0 0-1 0 0,0 0 1 0 0,0 0-1 0 0,0 0 1 0 0,-1 2-1 0 0,-2 2 0 0 0,3-4-3 0 0,-1 0 1 0 0,1-1 0 0 0,0 1 0 0 0,-1 0-1 0 0,1-1 1 0 0,0 1 0 0 0,0 0-1 0 0,-1 0 1 0 0,1 0 0 0 0,0-1-1 0 0,0 1 1 0 0,0 0 0 0 0,0 0 0 0 0,0 0-1 0 0,0-1 1 0 0,0 1 0 0 0,0 0-1 0 0,0 0 1 0 0,0 0 0 0 0,1-1 0 0 0,-1 1-1 0 0,0 1 1 0 0,6 9-8 0 0,-4-8 9 0 0,-1-1 0 0 0,0 1 0 0 0,0-1 0 0 0,0 1 0 0 0,0 0 0 0 0,0-1 0 0 0,-1 1 0 0 0,1 0 0 0 0,-1 0 0 0 0,1 4 0 0 0,-1-4-4 0 0,0-1 1 0 0,1 0 0 0 0,-1 0 0 0 0,1 1 0 0 0,0-1 0 0 0,0 0-1 0 0,0 0 1 0 0,0 0 0 0 0,0 0 0 0 0,0 0 0 0 0,0 0 0 0 0,2 2-1 0 0,-1-2 5 0 0,0 1 1 0 0,-1-1-1 0 0,1 1 0 0 0,-1-1 0 0 0,0 1 0 0 0,2 4 0 0 0,-1 6 0 0 0,4 5 0 0 0,16 11 0 0 0,-15-23 11 0 0,-7-5 8 0 0,1-1-1 0 0,-1 1 1 0 0,0-1 0 0 0,1 0 0 0 0,-1 1-1 0 0,0-1 1 0 0,1 0 0 0 0,-1 1 0 0 0,1-1 0 0 0,-1 0-1 0 0,1 0 1 0 0,-1 1 0 0 0,0-1 0 0 0,1 0-1 0 0,-1 0 1 0 0,1 0 0 0 0,-1 0 0 0 0,1 0-1 0 0,-1 1 1 0 0,1-1 0 0 0,-1 0 0 0 0,1 0-1 0 0,0 0 1 0 0,-1 0 0 0 0,1-1 0 0 0,-1 1 0 0 0,1 0-1 0 0,-1 0 1 0 0,1 0 0 0 0,0 0 0 0 0,6-14 145 0 0,-2 0-129 0 0,-4 13-34 0 0,-1 0-1 0 0,1 0 0 0 0,-1 1 1 0 0,0-1-1 0 0,0 0 0 0 0,1 0 1 0 0,-1 0-1 0 0,0 0 0 0 0,0 0 1 0 0,0 0-1 0 0,0 0 0 0 0,0 0 1 0 0,0-1-1 0 0,0 1 3 0 0,-1 0 1 0 0,1 0-1 0 0,0 0 0 0 0,0 0 0 0 0,0 0 0 0 0,1 0 1 0 0,-1 0-1 0 0,0 0 0 0 0,0 0 0 0 0,0 0 1 0 0,1 0-1 0 0,-1 0 0 0 0,0 1 0 0 0,2-2 1 0 0,-2 0-3 0 0,2 1 0 0 0,-1 0-1 0 0,0-1 1 0 0,0 1-1 0 0,0-1 0 0 0,-1 1 1 0 0,1-1-1 0 0,0 1 1 0 0,-1-1-1 0 0,1 1 0 0 0,0-1 1 0 0,-1 0-1 0 0,0 1 0 0 0,1-1 1 0 0,-1 0-1 0 0,0 1 1 0 0,0-1-1 0 0,0 0 0 0 0,0 1 1 0 0,0-1-1 0 0,-1 0 0 0 0,1 1 1 0 0,-1-4-1 0 0,0-14 0 0 0,1 17 0 0 0,1-1 0 0 0,-1 1 0 0 0,0 0 0 0 0,0 0 0 0 0,0 0 0 0 0,-1 0 0 0 0,0-4 0 0 0,-1 1 3 0 0,1 2 8 0 0,0 1 1 0 0,1-1-1 0 0,-1 0 0 0 0,0 1 0 0 0,1-1 0 0 0,-1 0 0 0 0,1 1 0 0 0,0-1 0 0 0,0 0 0 0 0,0 0 0 0 0,1-3 0 0 0,-1 5-4 0 0,0 0-1 0 0,0 0 1 0 0,0 1-1 0 0,0-1 1 0 0,0 0-1 0 0,0 0 1 0 0,-1 0-1 0 0,1 0 1 0 0,0 0-1 0 0,0 1 1 0 0,-1-1-1 0 0,1 0 1 0 0,-1 0-1 0 0,1 0 1 0 0,0 1-1 0 0,-1-1 1 0 0,1 0-1 0 0,-1 1 1 0 0,0-1-1 0 0,1 0 1 0 0,-2 0-1 0 0,2 1-5 0 0,0 0 0 0 0,0 0 0 0 0,0 0 0 0 0,0 0 0 0 0,0 0 0 0 0,0 0 0 0 0,0 0-1 0 0,0 0 1 0 0,0 0 0 0 0,0 0 0 0 0,0 0 0 0 0,0 0 0 0 0,0 0 0 0 0,0 0 0 0 0,-1 0-1 0 0,1 0 1 0 0,0 0 0 0 0,0 0 0 0 0,0 0 0 0 0,0 0 0 0 0,0 0 0 0 0,0 0 0 0 0,0 0 0 0 0,0-1-1 0 0,0 1 1 0 0,0 0 0 0 0,0 0 0 0 0,0 0 0 0 0,0 0 0 0 0,0 0 0 0 0,0 0 0 0 0,0 0-1 0 0,0 0 1 0 0,0 0 0 0 0,0 0 0 0 0,0 0 0 0 0,0 0 0 0 0,0 0 0 0 0,0 0 0 0 0,0 0 0 0 0,0 0-1 0 0,0 0 1 0 0,0-1 0 0 0,0 1 0 0 0,0 0 0 0 0,0 0 0 0 0,0 0 0 0 0,0 0 0 0 0,0 0-1 0 0,0 0 1 0 0,0 0 0 0 0,0 0 0 0 0,0 0 0 0 0,0 0 0 0 0,0 0 0 0 0,0 0 0 0 0,0 0 0 0 0,0 0-1 0 0,0 0 1 0 0,1 0 0 0 0,-1 0 0 0 0,0 0 0 0 0,0 0 0 0 0,0 0 0 0 0,0 0 0 0 0,0 0-1 0 0,0 0 1 0 0,0 0 0 0 0,0 0 0 0 0,0 0-1 0 0,0 0 0 0 0,1 0 0 0 0,-1 0 1 0 0,0 0-1 0 0,0-1 0 0 0,0 1 0 0 0,0 0 1 0 0,1 0-1 0 0,-1 0 0 0 0,0 0 1 0 0,0 0-1 0 0,0 0 0 0 0,0 0 0 0 0,0 0 1 0 0,0 0-1 0 0,1 0 0 0 0,-1 0 1 0 0,0 0-1 0 0,0-1 0 0 0,0 1 0 0 0,0 0 1 0 0,0 0-1 0 0,0 0 0 0 0,0 0 0 0 0,0 0 1 0 0,1-1-1 0 0,-1 1 0 0 0,0 0 1 0 0,0 0-1 0 0,0 0 0 0 0,0 0 0 0 0,0 0 1 0 0,0-1-1 0 0,0 1 0 0 0,0 0 0 0 0,0 0 1 0 0,0 0-1 0 0,0 0 0 0 0,0 0 1 0 0,0-1-1 0 0,0 1 0 0 0,0 0 0 0 0,0 0 1 0 0,0 0-1 0 0,0 0 0 0 0,0-1 1 0 0,-1 1-1 0 0,1 0 0 0 0,0 0 0 0 0,0 0 1 0 0,-3-1 7 0 0,2 0 19 0 0,1 3-175 0 0,3 14 71 0 0,-2-14 76 0 0,-1 0 0 0 0,1 0 1 0 0,-1 0-1 0 0,1 0 0 0 0,-1 0 1 0 0,0 0-1 0 0,0 0 0 0 0,0 0 0 0 0,0 4 1 0 0,0-5-3 0 0,0 1 0 0 0,0 0 0 0 0,0 0-1 0 0,0-1 1 0 0,0 1 0 0 0,1 0 0 0 0,-1-1 0 0 0,1 1 0 0 0,-1 0 0 0 0,1-1 0 0 0,0 1 0 0 0,1 2 0 0 0,4 14-11 0 0,-5-15 8 0 0,-1 1 0 0 0,1 0 0 0 0,0-1 0 0 0,0 1 0 0 0,1-1 0 0 0,-1 1 0 0 0,4 5 0 0 0,3 8-10 0 0,-5-9 16 0 0,-3-6-1 0 0,1 1 0 0 0,-1-1 1 0 0,1 0-1 0 0,0 0 0 0 0,-1 0 0 0 0,1-1 0 0 0,0 1 1 0 0,1 0-1 0 0,-1 0 0 0 0,0 0 0 0 0,0-1 0 0 0,3 3 1 0 0,17 23-43 0 0,-21-26 52 0 0,1-1 0 0 0,-1 0 0 0 0,1 0 0 0 0,0 0-1 0 0,-1 0 1 0 0,1 0 0 0 0,0 0 0 0 0,-1 0 0 0 0,1 0 0 0 0,0 0 0 0 0,-1 0 0 0 0,1 0 0 0 0,-1 0 0 0 0,1 0 0 0 0,0 0-1 0 0,-1 0 1 0 0,1-1 0 0 0,0 1 0 0 0,0-1 0 0 0,0 1 65 0 0,-3-5 53 0 0,2 3-119 0 0,-1 1-1 0 0,1 0 1 0 0,0-1-1 0 0,-1 1 1 0 0,1-1 0 0 0,0 1-1 0 0,0-1 1 0 0,0 1 0 0 0,0-1-1 0 0,0 1 1 0 0,0 0-1 0 0,1-1 1 0 0,-1 1 0 0 0,1-3-1 0 0,-1 2 8 0 0,1-1 0 0 0,-1 1-1 0 0,0-1 1 0 0,0 0 0 0 0,0 1 0 0 0,0-1-1 0 0,0 1 1 0 0,-1-5 0 0 0,-1-13 44 0 0,2 17-66 0 0,0 0 0 0 0,0 0-1 0 0,0 0 1 0 0,-1-1 0 0 0,-1-4 0 0 0,-2-14-30 0 0,1 8 33 0 0,0 4 75 0 0,8 25-142 0 0,1-1 1 0 0,13 24-1 0 0,8 19 80 0 0,-4-4-9 0 0,-16-42 0 0 0,-1-4 16 0 0,-5-6 60 0 0,-2-4-24 0 0,-1-1 0 0 0,1 0-1 0 0,1 0 1 0 0,-1 0 0 0 0,0 0-1 0 0,1 0 1 0 0,0-7 0 0 0,-2-13-54 0 0,-4-34 2 0 0,7 36 59 0 0,-1 19-40 0 0,1 1 1 0 0,-1 0 0 0 0,0-1-1 0 0,0 1 1 0 0,0 0 0 0 0,0-1 0 0 0,-1-1-1 0 0,1 3-14 0 0,1 0-1 0 0,-1 0 1 0 0,0 0-1 0 0,0 1 0 0 0,0-1 1 0 0,0 0-1 0 0,1 0 1 0 0,-1 1-1 0 0,0-1 1 0 0,1 0-1 0 0,-1 0 1 0 0,0 1-1 0 0,2-2 1 0 0,1-3 4 0 0,-2-4-22 0 0,6 1-92 0 0,-5 7 77 0 0,-1 0-3 0 0,1 0-29 0 0,8 1 53 0 0,-9 0 7 0 0,0 0-1 0 0,-1 0 1 0 0,1 0 0 0 0,0 0 0 0 0,0 0 0 0 0,0 0 0 0 0,0 0 0 0 0,0 0-1 0 0,0 0 1 0 0,-1 0 0 0 0,1 1 0 0 0,0-1 0 0 0,0 0 0 0 0,0 1 0 0 0,0-1 0 0 0,-1 0-1 0 0,1 1 1 0 0,0-1 0 0 0,1 2 0 0 0,8 5-1 0 0,-5-4 1 0 0,-1 1 0 0 0,0-1 0 0 0,0 1 0 0 0,0 0 0 0 0,-1 1 0 0 0,1-1 0 0 0,-1 0 0 0 0,5 10 0 0 0,-3-5 0 0 0,-3-7 0 0 0,0 1 0 0 0,0 0 0 0 0,0 0 0 0 0,-1-1 0 0 0,0 1 0 0 0,1 0 0 0 0,-1 0 0 0 0,0 0 0 0 0,1 4 0 0 0,0 4 0 0 0,2-2 2 0 0,0 0 0 0 0,-1 1 0 0 0,-1-1 0 0 0,1 1 0 0 0,1 19 0 0 0,-4-27 57 0 0,1 5 204 0 0,-4-11-242 0 0,2 2-15 0 0,0 0 1 0 0,0 0 0 0 0,0 0-1 0 0,1 0 1 0 0,-1 0-1 0 0,1 0 1 0 0,-1 0-1 0 0,1-1 1 0 0,0 1-1 0 0,0 0 1 0 0,0 0-1 0 0,0 0 1 0 0,1-4-1 0 0,-1-10 20 0 0,-1 11-18 0 0,1 0 0 0 0,0 1 0 0 0,-1-1 0 0 0,2 0 0 0 0,-1 0 0 0 0,1 1 0 0 0,1-8 0 0 0,-1 7-8 0 0,-1 1 0 0 0,1-1-1 0 0,-1 0 1 0 0,0 0 0 0 0,-1-8 0 0 0,1 7 4 0 0,-1 0 0 0 0,1 0 1 0 0,1-10-1 0 0,0-2 63 0 0,-1 16-60 0 0,0 0-1 0 0,0 0 1 0 0,0 0 0 0 0,0 0-1 0 0,1 0 1 0 0,-1 0 0 0 0,0 0-1 0 0,1 0 1 0 0,-1 0 0 0 0,1 1-1 0 0,0-1 1 0 0,0 0 0 0 0,1-3-1 0 0,-1 5-12 0 0,-1-1-1 0 0,0 1 0 0 0,1-1 1 0 0,-1 1-1 0 0,0-1 1 0 0,0 1-1 0 0,0-1 0 0 0,1 1 1 0 0,-1-1-1 0 0,0 1 0 0 0,0-1 1 0 0,0 1-1 0 0,0-1 1 0 0,0 1-1 0 0,0-1 0 0 0,0 0 1 0 0,0 1-1 0 0,0-1 1 0 0,0 1-1 0 0,-1-1 0 0 0,1 1 1 0 0,0-1-1 0 0,-1 0 1 0 0,1-1-66 0 0,2 4 17 0 0,-1-1 50 0 0,0 1-1 0 0,0-1 1 0 0,0 0 0 0 0,0 1-1 0 0,0-1 1 0 0,0 1 0 0 0,0-1-1 0 0,0 1 1 0 0,-1 0 0 0 0,1-1-1 0 0,0 1 1 0 0,-1 0 0 0 0,0 0-1 0 0,1-1 1 0 0,-1 3 0 0 0,8 19-26 0 0,-7-19 27 0 0,1-1 1 0 0,-1 1 0 0 0,0-1 0 0 0,0 1 0 0 0,0 0-1 0 0,0 5 1 0 0,1 1-11 0 0,0 0-1 0 0,0 0 0 0 0,1 0 1 0 0,0-1-1 0 0,7 15 1 0 0,-4-12 5 0 0,-1 1 0 0 0,4 20 1 0 0,-5-22 61 0 0,4 18 31 0 0,-8-25-64 0 0,8 15 46 0 0,-7-17 250 0 0,-5-14-231 0 0,0 4-48 0 0,2 5-33 0 0,0 0 1 0 0,1 0 0 0 0,-1 0-1 0 0,1 0 1 0 0,0-1-1 0 0,0 1 1 0 0,-1-6-1 0 0,-5-23-4 0 0,-1-8 0 0 0,2 8 33 0 0,5 27-19 0 0,-1 0-1 0 0,1 1 1 0 0,1-1 0 0 0,-1 0 0 0 0,0 0 0 0 0,1 0-1 0 0,0 1 1 0 0,0-1 0 0 0,2-5 0 0 0,0-7-13 0 0,0 0-1 0 0,0 0 1 0 0,-2-23 0 0 0,0 39-55 0 0,3 2-30 0 0,-1 1 64 0 0,1-1 0 0 0,-1 1 0 0 0,0 0-1 0 0,1-1 1 0 0,-1 1 0 0 0,0 0 0 0 0,0 0 0 0 0,0 1 0 0 0,2 2-1 0 0,0 0-27 0 0,2 0-16 0 0,-4-2 51 0 0,0-1 0 0 0,1 0 1 0 0,-1 1-1 0 0,0 0 1 0 0,-1-1-1 0 0,1 1 0 0 0,0 0 1 0 0,1 4-1 0 0,13 19 13 0 0,-11-20 0 0 0,0 1 0 0 0,-1 1 0 0 0,0-1 0 0 0,3 10 0 0 0,7 5 0 0 0,-11-17 0 0 0,4 8 11 0 0,-7-9 2 0 0,1 0 1 0 0,7 9 23 0 0,-7-11 144 0 0,0 0-127 0 0,2 4 6 0 0,-8-10 146 0 0,4-8-78 0 0,-1-1-106 0 0,1 0-1 0 0,0 1 0 0 0,1-1 1 0 0,0 0-1 0 0,4-21 0 0 0,-4 32-21 0 0,0-1 0 0 0,0 1 0 0 0,0 0 0 0 0,0 0 0 0 0,-1 0 0 0 0,1 0 0 0 0,-1 0 0 0 0,1 0 0 0 0,-2-2 0 0 0,2 2 0 0 0,-1 1 0 0 0,1-1 0 0 0,-1 0 0 0 0,1 1 0 0 0,-1-1 0 0 0,1 0 0 0 0,0 1 0 0 0,0-1 0 0 0,0 0 0 0 0,0 1 0 0 0,0-1 0 0 0,0 0 0 0 0,1-2 0 0 0,5-9 0 0 0,-5 11 0 0 0,0-1 0 0 0,0 1 0 0 0,0 0 0 0 0,-1 0 0 0 0,1-1 0 0 0,0 1 0 0 0,-1 0 0 0 0,0-1 0 0 0,1-2 0 0 0,-1 4-3 0 0,0 1 0 0 0,0-1 0 0 0,0 1 0 0 0,0-1 0 0 0,0 1 0 0 0,0-1 0 0 0,1 1 0 0 0,-1-1 0 0 0,0 1 0 0 0,0-1 0 0 0,1 1 0 0 0,-1-1 0 0 0,0 1 0 0 0,1-1 0 0 0,-1 1 0 0 0,0 0 0 0 0,1-1 0 0 0,-1 1 0 0 0,1 0 0 0 0,-1-1 0 0 0,0 1 0 0 0,1 0 0 0 0,-1-1 0 0 0,1 1 0 0 0,-1 0 0 0 0,1 0 0 0 0,-1 0 0 0 0,1-1 0 0 0,0 1 0 0 0,1 0-67 0 0,-4 6-411 0 0,2-6 479 0 0,0 1 0 0 0,0-1-1 0 0,0 0 1 0 0,0 1 0 0 0,-1-1-1 0 0,1 1 1 0 0,0-1 0 0 0,0 0-1 0 0,0 1 1 0 0,0-1 0 0 0,0 0-1 0 0,0 1 1 0 0,0-1 0 0 0,0 0-1 0 0,0 1 1 0 0,0-1 0 0 0,0 1-1 0 0,1-1 1 0 0,-1 0 0 0 0,0 1-1 0 0,0-1 1 0 0,0 0 0 0 0,0 1-1 0 0,1-1 1 0 0,-1 0 0 0 0,0 0-1 0 0,0 1 1 0 0,0-1 0 0 0,1 0-1 0 0,-1 1 1 0 0,0-1 0 0 0,1 0-1 0 0,-1 0 1 0 0,0 1 0 0 0,5 2-10 0 0,-4-2 11 0 0,0-1 0 0 0,0 1 1 0 0,0 0-1 0 0,0-1 0 0 0,0 1 0 0 0,0 0 0 0 0,0 0 0 0 0,-1 0 0 0 0,1-1 0 0 0,0 1 1 0 0,-1 0-1 0 0,1 0 0 0 0,-1 0 0 0 0,1 0 0 0 0,0 1 0 0 0,-3 5-26 0 0,2-7 26 0 0,0 1-1 0 0,0-1 1 0 0,0 1 0 0 0,-1 0-1 0 0,1-1 1 0 0,0 1 0 0 0,0-1-1 0 0,0 1 1 0 0,0-1 0 0 0,0 1 0 0 0,0-1-1 0 0,0 1 1 0 0,0-1 0 0 0,0 1-1 0 0,0 0 1 0 0,0-1 0 0 0,1 1-1 0 0,-1-1 1 0 0,0 1 0 0 0,0-1-1 0 0,0 1 1 0 0,1-1 0 0 0,-1 1 0 0 0,1 0-1 0 0,1 2 2 0 0,3 2 0 0 0,9 10 0 0 0,-4-6 16 0 0,-8-7 59 0 0,-6-1 22 0 0,1-1-74 0 0,4 0 108 0 0,0 0-130 0 0,-1-1 1 0 0,1 1-1 0 0,0 0 1 0 0,-1 0-1 0 0,1 0 1 0 0,-1-1-1 0 0,1 1 1 0 0,-1 0-1 0 0,1-1 1 0 0,-1 1 0 0 0,1 0-1 0 0,-1-1 1 0 0,0 1-1 0 0,1-1 1 0 0,-1 1-1 0 0,1-1 1 0 0,-1 1-1 0 0,0-1 1 0 0,1 1-1 0 0,-1-1 1 0 0,0 1 0 0 0,0-1-1 0 0,0 1 1 0 0,1-1-1 0 0,-1 0 1 0 0,-4-14 40 0 0,2 9-39 0 0,2 6-2 0 0,0-1 0 0 0,0 0 0 0 0,0 1 0 0 0,0-1 0 0 0,0 1 0 0 0,-1-1 0 0 0,1 0 0 0 0,1 1 0 0 0,-1-1 0 0 0,0 0 0 0 0,0 1 0 0 0,0-1 0 0 0,0 1 0 0 0,0-1 0 0 0,0 0 0 0 0,1 1-1 0 0,-1-1 1 0 0,0 1 0 0 0,1-1 0 0 0,-1 1 0 0 0,0-1 0 0 0,1 1 0 0 0,-1-1 0 0 0,0 1 0 0 0,1-1 0 0 0,-1 1 0 0 0,1-1 0 0 0,-1 1 0 0 0,1 0 0 0 0,-1-1 0 0 0,1 1 0 0 0,0 0 0 0 0,-1-1 0 0 0,1 1 0 0 0,0 0 0 0 0,0 0 0 0 0,-1-1-1 0 0,1 1 1 0 0,-1 0-1 0 0,1 0 1 0 0,-1-1-1 0 0,1 1 1 0 0,-1 0-1 0 0,1-1 1 0 0,-1 1-1 0 0,1 0 1 0 0,-1-1-1 0 0,0 1 1 0 0,1-1-1 0 0,-1 1 1 0 0,1-1-1 0 0,-1 1 1 0 0,0-1-1 0 0,0 1 1 0 0,1-1-1 0 0,-1 1 1 0 0,0-1-1 0 0,0 1 1 0 0,1-1 0 0 0,-1 1-1 0 0,0-1 1 0 0,0 0-1 0 0,0 1 1 0 0,0-1-1 0 0,0 1 1 0 0,0-1-1 0 0,0 0 1 0 0,0 1-1 0 0,0-1 1 0 0,-1 0-1 0 0,-4-9 10 0 0,4 9-8 0 0,0 0 1 0 0,0 0 0 0 0,0 0 0 0 0,1 0-1 0 0,-1-1 1 0 0,0 1 0 0 0,1 0 0 0 0,-1-1-1 0 0,1 1 1 0 0,-1 0 0 0 0,1-1 0 0 0,0 1-1 0 0,0-1 1 0 0,0 1 0 0 0,-1-3 0 0 0,4-6 8 0 0,-3 9-7 0 0,1 0 0 0 0,-1-1 1 0 0,1 1-1 0 0,-1 0 1 0 0,0-1-1 0 0,0 1 1 0 0,1-1-1 0 0,-1 1 0 0 0,0-1 1 0 0,0 1-1 0 0,-1 0 1 0 0,1-1-1 0 0,0 1 0 0 0,0-1 1 0 0,-1 1-1 0 0,1 0 1 0 0,-2-3-1 0 0,-2-3 7 0 0,3 6-7 0 0,0-1 0 0 0,0 1 0 0 0,0 0 1 0 0,0-1-1 0 0,1 1 0 0 0,-1-1 0 0 0,0 1 0 0 0,1-1 0 0 0,-1 1 0 0 0,1-1 0 0 0,0 1 0 0 0,-1-1 0 0 0,1 1 0 0 0,0-1 0 0 0,0 0 0 0 0,0 1 0 0 0,0-1 0 0 0,0 1 0 0 0,0-1 0 0 0,1-2 0 0 0,4-1 10 0 0,-4 4-14 0 0,0 1 0 0 0,0-1 0 0 0,-1 1 0 0 0,1-1 0 0 0,0 0 0 0 0,-1 1 0 0 0,1-1 0 0 0,-1 0 1 0 0,1 1-1 0 0,-1-1 0 0 0,1 0 0 0 0,-1 0 0 0 0,1 1 0 0 0,-1-1 0 0 0,0 0 0 0 0,1 0 0 0 0,-1 0 1 0 0,0 0-1 0 0,0 1 0 0 0,0-1 0 0 0,1 0 0 0 0,-1 0 0 0 0,0-1 0 0 0,-4-3-1 0 0,4 4 1 0 0,-1 1 1 0 0,1 0-1 0 0,0 0 0 0 0,0 0 0 0 0,0-1 0 0 0,-1 1 0 0 0,1 0 0 0 0,0 0 0 0 0,0-1 0 0 0,0 1 0 0 0,0 0 0 0 0,-1-1 0 0 0,1 1 1 0 0,0 0-1 0 0,0-1 0 0 0,0 1 0 0 0,0 0 0 0 0,0-1 0 0 0,0 1 0 0 0,0 0 0 0 0,0-1 0 0 0,0 1 0 0 0,0 0 0 0 0,0-1 0 0 0,1 0-1 0 0,0-1-1 0 0,0 1 1 0 0,0 0-1 0 0,0-1 1 0 0,0 1-1 0 0,0 0 0 0 0,0 0 1 0 0,0 0-1 0 0,1 0 1 0 0,1-2-1 0 0,-3 3 0 0 0,0 0 0 0 0,1 0 0 0 0,-1 0 1 0 0,0 0-1 0 0,0-1 0 0 0,0 1 0 0 0,0 0 0 0 0,0 0 0 0 0,0 0 0 0 0,0 0 0 0 0,0 0 0 0 0,0 0 0 0 0,0-1 0 0 0,0 1 0 0 0,0 0 1 0 0,0 0-1 0 0,0 0 0 0 0,0 0 0 0 0,0 0 0 0 0,0-1 0 0 0,0 1 0 0 0,0 0 0 0 0,0 0 0 0 0,0 0 0 0 0,0 0 0 0 0,0 0 0 0 0,0 0 0 0 0,0-1 1 0 0,-1 1-1 0 0,1 0 0 0 0,0 0 0 0 0,0 0 0 0 0,0 0 0 0 0,0 0 0 0 0,0 0 0 0 0,0 0 0 0 0,0 0 0 0 0,0-1 0 0 0,-1 1 0 0 0,1 0 1 0 0,-1-1-85 0 0,0 4-198 0 0,1 0 271 0 0,-1 0 0 0 0,1-1-1 0 0,0 1 1 0 0,0 0 0 0 0,0 0-1 0 0,0 0 1 0 0,1 0 0 0 0,-1 0-1 0 0,1 0 1 0 0,0-1 0 0 0,1 6-1 0 0,17 33-98 0 0,-17-38 112 0 0,0 0 0 0 0,0 0 0 0 0,-1 0 0 0 0,1 0 0 0 0,-1 1 0 0 0,0-1 0 0 0,1 4 0 0 0,10 10 0 0 0,-12-16 0 0 0,4 5-2 0 0,13 13 18 0 0,-16-18 242 0 0,6-9-162 0 0,-4 6-96 0 0,-3 2 0 0 0,1 0 0 0 0,-1-1 0 0 0,1 1 0 0 0,-1 0 0 0 0,1-1 0 0 0,-1 1 0 0 0,0-1 0 0 0,1 1 0 0 0,-1-1 0 0 0,1 1 0 0 0,-1-1 0 0 0,0 1 0 0 0,0-1 0 0 0,1 1 0 0 0,-1-1 0 0 0,0 1 0 0 0,0-1 0 0 0,1 0 0 0 0,-1 1 0 0 0,0-1 0 0 0,0 1 0 0 0,0-1 0 0 0,0 0 0 0 0,0 1 0 0 0,0-1 0 0 0,0 1 0 0 0,0-1 0 0 0,0 0 0 0 0,0 1 0 0 0,-1-1 0 0 0,1 1 0 0 0,0-1 0 0 0,0 0 0 0 0,-1 0 0 0 0,1 0 2 0 0,0 1 0 0 0,0-1 0 0 0,0 0 0 0 0,0 0 0 0 0,0 0 0 0 0,0 0 0 0 0,1 0 0 0 0,-1 1 0 0 0,0-1 0 0 0,0 0 0 0 0,1 0 0 0 0,-1 0 0 0 0,0 0 0 0 0,1 1 0 0 0,-1-1 0 0 0,1 0 1 0 0,-1 1-1 0 0,2-2 0 0 0,-2 1-1 0 0,1 1 1 0 0,-1-1 0 0 0,1 0 0 0 0,-1 1 0 0 0,1-1-1 0 0,-1 0 1 0 0,1 1 0 0 0,-1-1 0 0 0,0 0 0 0 0,0 0-1 0 0,1 1 1 0 0,-1-1 0 0 0,0 0 0 0 0,0 0 0 0 0,0 0-1 0 0,0 1 1 0 0,0-1 0 0 0,0 0 0 0 0,0 0 0 0 0,0 1-1 0 0,0-1 1 0 0,0 0 0 0 0,0 0 0 0 0,0 0 0 0 0,-1 1-1 0 0,1-1 1 0 0,0 0 0 0 0,-1-1 0 0 0,-4-4 14 0 0,5 5-14 0 0,-1 0 0 0 0,0 0-1 0 0,0 0 1 0 0,0 0 0 0 0,0 0 0 0 0,1 0 0 0 0,-1 0 0 0 0,0 0 0 0 0,1 0 0 0 0,-1 0-1 0 0,1-1 1 0 0,0 1 0 0 0,-1 0 0 0 0,1 0 0 0 0,0-1 0 0 0,0 1 0 0 0,0 0-1 0 0,-1 0 1 0 0,2-3 0 0 0,3 0-2 0 0,-4 4 0 0 0,1 0 0 0 0,-1-1 0 0 0,0 1 0 0 0,1 0 0 0 0,-1 0 0 0 0,1-1 0 0 0,-1 1 0 0 0,1 0 0 0 0,-1-1 0 0 0,0 1 0 0 0,1-1 0 0 0,-1 1 0 0 0,0-1 0 0 0,1 1 0 0 0,-1 0 0 0 0,0-1 0 0 0,0 1 0 0 0,0-1 0 0 0,1 1 0 0 0,-1-1 0 0 0,0 1 0 0 0,0-1 0 0 0,0 0 0 0 0,0 1 0 0 0,0-1 0 0 0,0 1 0 0 0,0-1 0 0 0,0 1 0 0 0,0-1 0 0 0,0 0 0 0 0,-8-12 0 0 0,3 1 0 0 0,6 8 0 0 0,0-1 1 0 0,-8-11-16 0 0,6 14-61 0 0,3 12-194 0 0,20 53 118 0 0,-18-44 150 0 0,-5-13 0 0 0,1-3 6 0 0,7 10 12 0 0,-5-10 192 0 0,-3-4-202 0 0,0 1-1 0 0,0 0 1 0 0,0 0-1 0 0,-1-1 0 0 0,1 1 1 0 0,0 0-1 0 0,0-1 1 0 0,0 1-1 0 0,1-1 1 0 0,-1 0-1 0 0,-2 0 0 0 0,0-2 5 0 0,2 3-7 0 0,0-1 0 0 0,0 1 1 0 0,0 0-1 0 0,1-1 0 0 0,-1 0 1 0 0,0 1-1 0 0,0-1 0 0 0,1 0 0 0 0,-1 1 1 0 0,0-1-1 0 0,1 0 0 0 0,-1 0 1 0 0,-9-27 17 0 0,7 16 22 0 0,1 0-35 0 0,2 10-8 0 0,0 0 0 0 0,-1 0 1 0 0,1 0-1 0 0,0 0 0 0 0,0 0 0 0 0,0 0 0 0 0,0-1 0 0 0,1 1 0 0 0,-1 0 0 0 0,1 0 1 0 0,-1 0-1 0 0,1 0 0 0 0,0 0 0 0 0,-1 0 0 0 0,3-2 0 0 0,-3 2 0 0 0,0 0 0 0 0,0 1 0 0 0,0-1 0 0 0,0 0 0 0 0,0 1 0 0 0,-1-1 0 0 0,1 0 0 0 0,0 1 0 0 0,-1-1 0 0 0,1 0 0 0 0,-1 1 0 0 0,0-1 0 0 0,1 1 0 0 0,-1-1 0 0 0,-2-2 0 0 0,-3-10 0 0 0,6 0 0 0 0,-3-5 0 0 0,0 13 1 0 0,-8-30 50 0 0,14 37-162 0 0,-3-1 93 0 0,1 0 0 0 0,0 0 0 0 0,-1 0 0 0 0,1 1 0 0 0,-1-1-1 0 0,1 0 1 0 0,0 0 0 0 0,-1 0 0 0 0,1 0 0 0 0,-1 1 0 0 0,1-1 0 0 0,-1 0 0 0 0,1 1-1 0 0,-1-1 1 0 0,1 0 0 0 0,-1 1 0 0 0,1-1 0 0 0,-1 1 0 0 0,0-1 0 0 0,1 0-1 0 0,-1 1 1 0 0,1 0 0 0 0,0 1 3 0 0,1-1 15 0 0,-1 0-1 0 0,0 1 1 0 0,0-1 0 0 0,0 0-1 0 0,0 0 1 0 0,-1 1 0 0 0,1-1-1 0 0,0 1 1 0 0,-1-1 0 0 0,1 1-1 0 0,-1-1 1 0 0,1 1 0 0 0,0 3-1 0 0,-2-1-1 0 0,1-4-1 0 0,0 1 1 0 0,0 0 0 0 0,0 0-1 0 0,0 0 1 0 0,0 0-1 0 0,0 0 1 0 0,0-1 0 0 0,0 1-1 0 0,0 0 1 0 0,0 0-1 0 0,0 0 1 0 0,1 0 0 0 0,-1-1-1 0 0,0 1 1 0 0,1 0-1 0 0,-1 0 1 0 0,0 0 0 0 0,1-1-1 0 0,-1 1 1 0 0,1 0-1 0 0,-1-1 1 0 0,1 1 0 0 0,0 0-1 0 0,7 6-9 0 0,-7-6 12 0 0,1 0 0 0 0,-1 0 0 0 0,0 1 0 0 0,0-1 0 0 0,0 0 0 0 0,1 0 0 0 0,-1 1 0 0 0,0-1 0 0 0,-1 0 0 0 0,1 1 0 0 0,0-1 0 0 0,0 1 0 0 0,-1 0 0 0 0,1-1 0 0 0,-1 1 0 0 0,1-1 0 0 0,-1 1 0 0 0,1 0 0 0 0,-1-1 0 0 0,0 3 0 0 0,0-1 0 0 0,1-1 0 0 0,-1 1 0 0 0,1-1 0 0 0,-1 0 0 0 0,1 1 0 0 0,0-1 0 0 0,0 0 0 0 0,0 1 0 0 0,0-1 0 0 0,1 0 0 0 0,-1 0 0 0 0,1 0 0 0 0,1 2 0 0 0,0-1 0 0 0,-1 0 0 0 0,0 0 0 0 0,0 0 0 0 0,0 0 0 0 0,2 7 0 0 0,-1 4 0 0 0,2 5 0 0 0,5-3 0 0 0,-5-5 0 0 0,-2 3-1 0 0,-2-11 1 0 0,0 0 1 0 0,0 0 0 0 0,-1 0 0 0 0,0 0 0 0 0,1 0 0 0 0,-1 0 0 0 0,0 0 0 0 0,0 0-1 0 0,-1 0 1 0 0,1 0 0 0 0,0 0 0 0 0,-1 0 0 0 0,-2 5 0 0 0,2-5 42 0 0,-1 2-21 0 0,1-4 278 0 0,-1-2-288 0 0,-1 0-1 0 0,1 1 0 0 0,-1-1 0 0 0,1-1 1 0 0,-1 1-1 0 0,1 0 0 0 0,0-1 1 0 0,-1 1-1 0 0,1-1 0 0 0,0 1 0 0 0,0-1 1 0 0,0 0-1 0 0,0 0 0 0 0,0 0 1 0 0,1 0-1 0 0,-3-4 0 0 0,3 5-11 0 0,-7-12 0 0 0,6 8 0 0 0,-1 0 0 0 0,1 0 0 0 0,-1 1 0 0 0,0-1 0 0 0,-4-4 0 0 0,-4-6 0 0 0,11 12 0 0 0,-1 0 0 0 0,-17-12 39 0 0,16 14-100 0 0,2 1-28 0 0,0 0 83 0 0,-1 0-1 0 0,1 1 0 0 0,0-1 0 0 0,-1 0 1 0 0,1 1-1 0 0,0-1 0 0 0,-1 1 0 0 0,1-1 0 0 0,0 0 1 0 0,0 1-1 0 0,-1-1 0 0 0,1 1 0 0 0,0-1 1 0 0,0 1-1 0 0,0-1 0 0 0,0 0 0 0 0,0 1 0 0 0,0-1 1 0 0,0 1-1 0 0,0-1 0 0 0,0 1 0 0 0,0-1 1 0 0,0 1-1 0 0,0-1 0 0 0,0 1 0 0 0,1 13-36 0 0,0-10 40 0 0,0 0-9 0 0,0 1 1 0 0,0 0-1 0 0,0 0 1 0 0,0-1-1 0 0,-1 1 1 0 0,0 0-1 0 0,0 0 0 0 0,-2 9 1 0 0,2-9-2 0 0,0 1 0 0 0,0-1 0 0 0,0 0 0 0 0,2 11 1 0 0,-1-10 9 0 0,-1 1 1 0 0,1-1 0 0 0,-1 0 0 0 0,0 0 0 0 0,-1 7 0 0 0,0 4-9 0 0,0-1 0 0 0,2 0 1 0 0,0 0-1 0 0,6 29 0 0 0,-4-28 11 0 0,0-2 0 0 0,-1-9 0 0 0,2 8 0 0 0,-4-11 0 0 0,-1 0 0 0 0,5 6 0 0 0,-2-5 202 0 0,-21-24 22 0 0,4 3-199 0 0,8 4 18 0 0,3 3-34 0 0,0-2 5 0 0,5 11-10 0 0,-1 0 0 0 0,0-1 0 0 0,1 1 0 0 0,-1 0 0 0 0,1-1 0 0 0,0 1-1 0 0,-1 0 1 0 0,1 0 0 0 0,0-1 0 0 0,0 1 0 0 0,0 0 0 0 0,1-1 0 0 0,-2 2-4 0 0,0-1 0 0 0,0 1-1 0 0,0 0 1 0 0,0 0 0 0 0,0 0-1 0 0,0-1 1 0 0,0 1 0 0 0,0 0-1 0 0,0 0 1 0 0,0 0 0 0 0,0-1-1 0 0,0 1 1 0 0,0 0 0 0 0,0 0-1 0 0,0 0 1 0 0,0-1 0 0 0,0 1-1 0 0,0 0 1 0 0,0 0 0 0 0,0 0-1 0 0,0-1 1 0 0,0 1 0 0 0,0 0-1 0 0,0 0 1 0 0,-1 0 0 0 0,1 0 0 0 0,0-1-1 0 0,0 1 1 0 0,-1-1-3 0 0,-2-4-58 0 0,3 4-15 0 0,0 2-65 0 0,-1 0 131 0 0,1 0-1 0 0,0 0 1 0 0,-1 0 0 0 0,1 0 0 0 0,-1 0-1 0 0,1 0 1 0 0,-1 0 0 0 0,1 0 0 0 0,-1 0-1 0 0,0 0 1 0 0,0 0 0 0 0,-1 1 0 0 0,-6 11-79 0 0,7-9 89 0 0,0 0 0 0 0,1-1 0 0 0,0 1 0 0 0,-1 0 0 0 0,1 0 0 0 0,1 0 0 0 0,-1-1 0 0 0,2 7 0 0 0,-2-9 0 0 0,1 0 0 0 0,-1 0 0 0 0,0 0 0 0 0,1 0 0 0 0,-1 0 0 0 0,0 0 0 0 0,0 0 0 0 0,0 0 0 0 0,0 0 0 0 0,0 0 0 0 0,0 0 0 0 0,0 2 0 0 0,-4-1 0 0 0,2-1 0 0 0,2-1 0 0 0,0 0 0 0 0,-1 1 0 0 0,1-1 0 0 0,0 0 0 0 0,-1 1 0 0 0,1-1 0 0 0,0 1 0 0 0,0-1 0 0 0,-1 0 0 0 0,1 1 0 0 0,0-1 0 0 0,0 1 0 0 0,0-1 0 0 0,0 1 0 0 0,0-1 0 0 0,-1 1 0 0 0,1 0 0 0 0,4 9 0 0 0,2-2 0 0 0,-10-7 11 0 0,3-1-10 0 0,1 0 0 0 0,0 0 0 0 0,0 0 1 0 0,0 0-1 0 0,0 0 0 0 0,0 0 0 0 0,0 0 0 0 0,0 0 0 0 0,0 0 1 0 0,0 1-1 0 0,0-1 0 0 0,-1 0 0 0 0,1 0 0 0 0,0 0 0 0 0,0 0 1 0 0,0 0-1 0 0,0 0 0 0 0,0 0 0 0 0,0 0 0 0 0,0 0 0 0 0,0 0 1 0 0,-1 0-1 0 0,1 0 0 0 0,0 0 0 0 0,0 0 0 0 0,0 0 0 0 0,0 0 1 0 0,0 0-1 0 0,0 0 0 0 0,-1 0 0 0 0,1 0 0 0 0,0 0 0 0 0,0 0 1 0 0,0 0-1 0 0,0 0 0 0 0,0 0 0 0 0,0 0 0 0 0,0 0 0 0 0,0 0 1 0 0,-1-1-1 0 0,1 1 0 0 0,0 0 0 0 0,0 0 0 0 0,0 0 0 0 0,0 0 1 0 0,0 0-1 0 0,0 0 0 0 0,-3-1 7 0 0,3 1-6 0 0,0 0 0 0 0,-1 0 0 0 0,1-1 0 0 0,0 1 0 0 0,-1 0 0 0 0,1 0-1 0 0,0 0 1 0 0,-1 0 0 0 0,1-1 0 0 0,0 1 0 0 0,0 0 0 0 0,-1 0 0 0 0,1 0 0 0 0,0-1 0 0 0,-1 1 0 0 0,1 0 0 0 0,0 0 0 0 0,0-1 0 0 0,0 1 0 0 0,-1 0 0 0 0,1-1 0 0 0,-1-28 8 0 0,1 27-10 0 0,0 1-1 0 0,0 1 1 0 0,0-1-1 0 0,0 1 1 0 0,0-1-1 0 0,0 0 1 0 0,0 1 0 0 0,0-1-1 0 0,0 1 1 0 0,0-1-1 0 0,-1 1 1 0 0,1-1-1 0 0,0 1 1 0 0,0 0-1 0 0,0-1 1 0 0,-1 1 0 0 0,1-1-1 0 0,0 1 1 0 0,-1-1-1 0 0,1 1 1 0 0,0 0-1 0 0,-1-1 1 0 0,1 1 0 0 0,-1 0-1 0 0,1-1 1 0 0,-1 1-1 0 0,-2-2-47 0 0,-3 0 23 0 0,-1 6-43 0 0,6-3 59 0 0,-1 0 2 0 0,1 0 1 0 0,0-1 0 0 0,0 1 0 0 0,0 0 0 0 0,-1 0 0 0 0,1 0 0 0 0,0 0 0 0 0,0 0 0 0 0,0 0-1 0 0,0 0 1 0 0,1 0 0 0 0,-1 1 0 0 0,0-1 0 0 0,0 0 0 0 0,1 0 0 0 0,-1 1 0 0 0,1-1 0 0 0,-1 1-1 0 0,1-1 1 0 0,-1 0 0 0 0,1 1 0 0 0,0-1 0 0 0,0 3 0 0 0,-1-2-5 0 0,1 0 0 0 0,-1 0-1 0 0,0 0 1 0 0,0 0 0 0 0,1-1 0 0 0,-1 1 0 0 0,0 0 0 0 0,-1-1 0 0 0,1 1-1 0 0,-2 2 1 0 0,2-2 0 0 0,-1-1-1 0 0,1 1 1 0 0,-1 0-1 0 0,1 0 1 0 0,0 0-1 0 0,0 1 1 0 0,-1 3-1 0 0,-1 3 2 0 0,2-5 10 0 0,1-1-1 0 0,-2 1 1 0 0,1-1 0 0 0,0 1 0 0 0,-1-1-1 0 0,-1 4 1 0 0,0 3 0 0 0,3-9 0 0 0,0 0 0 0 0,1 0 0 0 0,-1 0 0 0 0,0 0 0 0 0,0 0 0 0 0,0 0 0 0 0,0 0 0 0 0,0 0 0 0 0,-1 0 0 0 0,1 0 0 0 0,0-1 0 0 0,0 1 0 0 0,-1 1 0 0 0,-5 2 0 0 0,6-4 0 0 0,0 0 0 0 0,-1 0 0 0 0,1 0 0 0 0,0 0 0 0 0,-1 0 0 0 0,1 0 0 0 0,0 0 0 0 0,0 0 0 0 0,-1 1 0 0 0,1-1 0 0 0,0 0 0 0 0,0 0 0 0 0,-1 0 0 0 0,1 0 0 0 0,0 1 0 0 0,0-1 0 0 0,0 0 0 0 0,-1 0 0 0 0,1 0 0 0 0,0 1 0 0 0,0-1 0 0 0,0 0 0 0 0,0 0 0 0 0,-1 1 0 0 0,1-1 0 0 0,0 0 0 0 0,0 1 0 0 0,0-1 0 0 0,-1 8 0 0 0,-6-5 16 0 0,6-3-4 0 0,0 0-1 0 0,0 0 0 0 0,-1 0 1 0 0,1 0-1 0 0,0 0 0 0 0,0-1 1 0 0,0 1-1 0 0,0 0 0 0 0,0-1 1 0 0,0 1-1 0 0,-1 0 0 0 0,1-1 1 0 0,0 1-1 0 0,0-1 0 0 0,0 0 1 0 0,1 1-1 0 0,-1-1 0 0 0,0 0 1 0 0,0 0-1 0 0,0 1 0 0 0,0-1 1 0 0,1 0-1 0 0,-1 0 0 0 0,0 0 1 0 0,1 0-1 0 0,-1 0 0 0 0,1 0 1 0 0,-1 0-1 0 0,1 0 0 0 0,-1-2 1 0 0,-3-4 7 0 0,-1-4 24 0 0,2-5-21 0 0,2 11-16 0 0,0 0 0 0 0,0 0 0 0 0,0-1 0 0 0,-1 1 0 0 0,0 0 0 0 0,0 0 0 0 0,0 1 0 0 0,-1-1 0 0 0,-2-4 0 0 0,-3-1-16 0 0,5 6-33 0 0,-6-3 22 0 0,8 7 19 0 0,1 0 0 0 0,0 0 0 0 0,-1 0 0 0 0,1 0 0 0 0,-1 1 0 0 0,1-1 0 0 0,0 0 0 0 0,-1 0 0 0 0,1 0 0 0 0,0 1 0 0 0,-1-1 0 0 0,1 0 0 0 0,0 0 0 0 0,-1 1 0 0 0,1-1 0 0 0,0 0 0 0 0,-1 1 0 0 0,1-1 0 0 0,0 0 0 0 0,0 1 0 0 0,-1-1 0 0 0,1 1 0 0 0,0-1 0 0 0,0 0 0 0 0,0 1 0 0 0,0 0 0 0 0,-1 0-1 0 0,1 1 1 0 0,-1-1-1 0 0,1 1 0 0 0,0-1 0 0 0,-1 0 0 0 0,1 1 1 0 0,0-1-1 0 0,0 1 0 0 0,0 0 0 0 0,0-1 0 0 0,0 1 1 0 0,1 1-1 0 0,-1 16-25 0 0,0-19 28 0 0,0 1 0 0 0,0 0 0 0 0,-1 0 0 0 0,1-1 0 0 0,0 1 0 0 0,0 0 0 0 0,0 0 0 0 0,0 0 0 0 0,0-1 0 0 0,0 1 0 0 0,0 0 0 0 0,1 0 0 0 0,-1-1 0 0 0,0 2 0 0 0,5 20 0 0 0,-5-18-1 0 0,0-3-3 0 0,0 1-1 0 0,0-1 1 0 0,0 1 0 0 0,0-1-1 0 0,0 0 1 0 0,0 1 0 0 0,1-1-1 0 0,-1 0 1 0 0,1 1 0 0 0,-1-1-1 0 0,2 3 1 0 0,1 4-7 0 0,-8-4 22 0 0,4-3 42 0 0,0-2 1 0 0,-5-1-32 0 0,-1-3 38 0 0,-6-9 7 0 0,11 12-55 0 0,-1 0 0 0 0,0-1 0 0 0,1 1 1 0 0,-1-1-1 0 0,1 0 0 0 0,0 0 0 0 0,0 1 0 0 0,-2-6 0 0 0,-2-1 4 0 0,0 0 12 0 0,0-1 0 0 0,1 0 0 0 0,-1-1 0 0 0,-4-13 0 0 0,8 18-27 0 0,0-1-1 0 0,-1 1 1 0 0,0 0 0 0 0,-5-6 0 0 0,-11-16 12 0 0,1 0 37 0 0,-37-41 1 0 0,40 52-116 0 0,-8-7 56 0 0,12 18-49 0 0,7 4 18 0 0,1 1 1 0 0,-1-1-1 0 0,0 0 0 0 0,1 0 1 0 0,-1 0-1 0 0,-3-3 0 0 0,7 5-37 0 0,0 1-54 0 0,0 6 61 0 0,0-5-21 0 0,0 0 31 0 0,5 11 48 0 0,-3-10 13 0 0,9 7 18 0 0,-10-9 218 0 0,-3 0-183 0 0,-7 1-44 0 0,-4-1-10 0 0,-20-5 0 0 0,19 0 0 0 0,1 0 0 0 0,0-1 0 0 0,1 0 0 0 0,-1-1 0 0 0,1 0 0 0 0,0-1 0 0 0,-13-11 0 0 0,11 7 0 0 0,13 9 0 0 0,-6-7 0 0 0,9 5 0 0 0,-1 3 0 0 0,0-2 1 0 0,-2-1 1 0 0,-13-13-17 0 0,7 7-43 0 0,7 9 55 0 0,0 1 1 0 0,0 0 0 0 0,-1 0 0 0 0,1-1 0 0 0,0 1 0 0 0,0 0 0 0 0,0 0-1 0 0,0-1 1 0 0,0 1 0 0 0,0 0 0 0 0,0-1 0 0 0,0 1 0 0 0,0 0-1 0 0,0-1 1 0 0,0 1 0 0 0,0 0 0 0 0,0 0 0 0 0,0-1 0 0 0,0 1 0 0 0,0 0-1 0 0,0-1 1 0 0,0 1 0 0 0,0 0 0 0 0,0-1 0 0 0,0 1 0 0 0,0 0-1 0 0,0 0 1 0 0,1-1 0 0 0,-1 1 0 0 0,0 0 0 0 0,11-10-97 0 0,-9 7 58 0 0,-4 2 13 0 0,2 1 27 0 0,0 0 0 0 0,0 0 0 0 0,0 0 0 0 0,0 0 0 0 0,0 0 0 0 0,0 0 0 0 0,0 0-1 0 0,0 0 1 0 0,0 0 0 0 0,0 0 0 0 0,0 0 0 0 0,0 0 0 0 0,0 0 0 0 0,0 0 0 0 0,0 0 0 0 0,1 0 0 0 0,-1 0 0 0 0,0 0 0 0 0,0 0 0 0 0,0 0 0 0 0,0 0 0 0 0,0 0 0 0 0,0 0 0 0 0,0 0 0 0 0,0 0 0 0 0,0 0-1 0 0,0 0 1 0 0,0 0 0 0 0,0 0 0 0 0,0-1 0 0 0,0 1 0 0 0,0 0 0 0 0,0 0 0 0 0,0 0 0 0 0,0 0 0 0 0,0 0 0 0 0,0 0 0 0 0,0 0 0 0 0,0 0 0 0 0,1 0 0 0 0,-1 0 0 0 0,0 0 0 0 0,0 0 0 0 0,0 0 0 0 0,0 0-1 0 0,0 0 1 0 0,0 0 0 0 0,0 0 0 0 0,0-1 0 0 0,0 1 0 0 0,0 0 0 0 0,0 0 0 0 0,0 0 0 0 0,0 0 0 0 0,0 0 0 0 0,-1 0 0 0 0,16-1-10 0 0,-2-1 1 0 0,-5-2-44 0 0,-8 4 52 0 0,0-1 0 0 0,0 1 0 0 0,0 0 1 0 0,1 0-1 0 0,-1 0 0 0 0,0-1 0 0 0,0 1 1 0 0,1 0-1 0 0,-1 0 0 0 0,0 0 0 0 0,0 0 1 0 0,1 0-1 0 0,-1-1 0 0 0,0 1 0 0 0,0 0 1 0 0,1 0-1 0 0,-1 0 0 0 0,0 0 0 0 0,1 0 0 0 0,-1 0 1 0 0,0 0-1 0 0,0 0 0 0 0,1 0 0 0 0,-1 0 1 0 0,0 0-1 0 0,1 0 0 0 0,-1 0 0 0 0,0 0 1 0 0,1 1-1 0 0,9 2-9 0 0,2 2 11 0 0,-1 1 0 0 0,8 17 0 0 0,0-4 0 0 0,-16-13 0 0 0,-2 0 0 0 0,9 14 0 0 0,-10-14 0 0 0,1-1 0 0 0,13 13 0 0 0,-12-13 0 0 0,-1-1 0 0 0,15 11 0 0 0,-15-14 7 0 0,-1 0-1 0 0,1-1 1 0 0,0 1-1 0 0,0-1 1 0 0,0 1-1 0 0,0 0 1 0 0,-1-1-1 0 0,1 0 1 0 0,0 1-1 0 0,0-1 1 0 0,0 1-1 0 0,0-1 1 0 0,0 0-1 0 0,0 0 1 0 0,0 0-1 0 0,0 0 1 0 0,0 0-1 0 0,0 0 1 0 0,0 0-1 0 0,0 0 1 0 0,0 0-1 0 0,0 0 1 0 0,2-1-1 0 0,-3 1-4 0 0,0 0 0 0 0,0 0-1 0 0,0 0 1 0 0,1 0 0 0 0,-1 0 0 0 0,0 0-1 0 0,0 0 1 0 0,0 0 0 0 0,0 0-1 0 0,0 0 1 0 0,0 0 0 0 0,0 0 0 0 0,0 0-1 0 0,1 0 1 0 0,-1 0 0 0 0,0 0 0 0 0,0 0-1 0 0,0 0 1 0 0,0 0 0 0 0,0 0-1 0 0,0 0 1 0 0,0 0 0 0 0,0 0 0 0 0,0-1-1 0 0,0 1 1 0 0,0 0 0 0 0,1 0 0 0 0,-1 0-1 0 0,0 0 1 0 0,0 0 0 0 0,0 0-1 0 0,0 0 1 0 0,0 0 0 0 0,0-1 0 0 0,0 1-1 0 0,0 0 1 0 0,0 0 0 0 0,0 0 0 0 0,0 0-1 0 0,0 0 1 0 0,0 0 0 0 0,0 0-1 0 0,0-1 1 0 0,0-4 16 0 0,0 2-4 0 0,0-1-1 0 0,1 1 1 0 0,-1 0-1 0 0,1-1 1 0 0,-1 1 0 0 0,1 0-1 0 0,0 0 1 0 0,0 0-1 0 0,1 0 1 0 0,-1 0 0 0 0,1 0-1 0 0,-1 0 1 0 0,5-5-1 0 0,-6 8-12 0 0,0 0-1 0 0,0 0 0 0 0,1 0 1 0 0,-1 0-1 0 0,0 0 1 0 0,0 0-1 0 0,0 0 0 0 0,0-1 1 0 0,1 1-1 0 0,-1 0 1 0 0,0 0-1 0 0,0 0 0 0 0,0 0 1 0 0,0 0-1 0 0,1 0 1 0 0,-1-1-1 0 0,0 1 0 0 0,0 0 1 0 0,0 0-1 0 0,0 0 1 0 0,0 0-1 0 0,0-1 0 0 0,1 1 1 0 0,-1 0-1 0 0,0 0 1 0 0,0 0-1 0 0,0-1 0 0 0,0 1 1 0 0,0 0-1 0 0,0 0 1 0 0,0 0-1 0 0,0-1 0 0 0,0 1 1 0 0,0 0-1 0 0,0 0 1 0 0,0 0-1 0 0,0-1 0 0 0,0 1 1 0 0,0 0-1 0 0,0 0 1 0 0,0 0-1 0 0,-1-1 0 0 0,1 0 2 0 0,0 1 0 0 0,-1-1 0 0 0,1 0 0 0 0,0 0-1 0 0,0 1 1 0 0,0-1 0 0 0,-1 0 0 0 0,1 0 0 0 0,0 0-1 0 0,0 0 1 0 0,0 1 0 0 0,0-1 0 0 0,0 0 0 0 0,0 0 0 0 0,1 0-1 0 0,-1 0 1 0 0,0 1 0 0 0,0-1 0 0 0,1-1 0 0 0,1 0 3 0 0,0-3 1 0 0,-5-10-21 0 0,6 17-58 0 0,-2-1 67 0 0,-1-1 0 0 0,0 0 1 0 0,1 0-1 0 0,-1 0 0 0 0,1 1 1 0 0,-1-1-1 0 0,0 0 0 0 0,1 0 1 0 0,-1 1-1 0 0,0-1 1 0 0,1 0-1 0 0,-1 1 0 0 0,0-1 1 0 0,0 0-1 0 0,1 1 0 0 0,-1-1 1 0 0,0 0-1 0 0,0 1 1 0 0,0-1-1 0 0,1 1 0 0 0,-1-1 1 0 0,0 1-1 0 0,0-1 0 0 0,0 0 1 0 0,0 1-1 0 0,0-1 0 0 0,0 1 1 0 0,4 15-18 0 0,2 8-32 0 0,-7-16 45 0 0,1-2 18 0 0,10 15-11 0 0,6 4 3 0 0,-14-22 0 0 0,9 10 11 0 0,-11-13-4 0 0,0 0 0 0 0,1 0 1 0 0,-1 0-1 0 0,1-1 0 0 0,-1 1 0 0 0,1 0 1 0 0,-1 0-1 0 0,0 0 0 0 0,1 0 1 0 0,-1-1-1 0 0,1 1 0 0 0,-1 0 0 0 0,0 0 1 0 0,1-1-1 0 0,-1 1 0 0 0,0 0 0 0 0,1-1 1 0 0,-1 1-1 0 0,0 0 0 0 0,0-1 0 0 0,1 1 1 0 0,-1 0-1 0 0,0-1 0 0 0,0 1 0 0 0,1-1 1 0 0,-1 0-1 0 0,8-12 67 0 0,-7 12-80 0 0,6-15 41 0 0,-7 15-34 0 0,0 0 0 0 0,0 0 0 0 0,0 0 0 0 0,0 0 0 0 0,0 0 0 0 0,1 0 0 0 0,-1 0 1 0 0,0 0-1 0 0,0 0 0 0 0,1 0 0 0 0,-1 0 0 0 0,1 0 0 0 0,-1 0 0 0 0,1 0 0 0 0,-1 0 0 0 0,1-1 0 0 0,4-4-1 0 0,-4 5 0 0 0,0 0 0 0 0,0 0 0 0 0,0 0 0 0 0,-1-1 0 0 0,1 1 0 0 0,0 0 0 0 0,-1-1 0 0 0,1 1 0 0 0,0 0 0 0 0,-1-1 0 0 0,0 1 0 0 0,1-1 0 0 0,-1 1 0 0 0,0 0 0 0 0,0-1 0 0 0,0 1 0 0 0,0-2 0 0 0,2-1 3 0 0,-2 3-4 0 0,0 0 0 0 0,1-1-1 0 0,-1 1 1 0 0,0 0-1 0 0,0 0 1 0 0,0 0 0 0 0,0-1-1 0 0,0 1 1 0 0,0 0 0 0 0,0 0-1 0 0,0-1 1 0 0,0 1 0 0 0,0 0-1 0 0,-2-2 1 0 0,2 0-84 0 0,2 5-174 0 0,13 10 243 0 0,-13-7 18 0 0,-1-1-3 0 0,14 18 1 0 0,-15-21 0 0 0,12 33 0 0 0,-7-24 12 0 0,-4-8 254 0 0,0-2-210 0 0,8-4-46 0 0,1-1-10 0 0,0-1 0 0 0,1-8 11 0 0,-7 7 32 0 0,-2-2-33 0 0,-2 9-10 0 0,0 0 0 0 0,1-1 0 0 0,-1 1 0 0 0,1 0 0 0 0,-1 0 0 0 0,0-1 0 0 0,1 1 0 0 0,-1 0 0 0 0,1 0 0 0 0,-1 0 0 0 0,1 0 0 0 0,-1 0 0 0 0,1-1 0 0 0,-1 1 0 0 0,1 0 0 0 0,-1 0 0 0 0,1 0 0 0 0,0 1 0 0 0,8 5 0 0 0,15 22 0 0 0,-4-6-4 0 0,-4-8 24 0 0,-15-12 58 0 0,-1-2-72 0 0,0-1 0 0 0,0 1 1 0 0,0 0-1 0 0,-1-1 0 0 0,1 1 1 0 0,0 0-1 0 0,0 0 0 0 0,0-1 1 0 0,0 1-1 0 0,0 0 0 0 0,0-1 1 0 0,0 1-1 0 0,0 0 0 0 0,0-1 1 0 0,0 1-1 0 0,0 0 0 0 0,0 0 1 0 0,0-1-1 0 0,0 1 0 0 0,0 0 1 0 0,0-1-1 0 0,1 1 0 0 0,-1 0 1 0 0,0 0-1 0 0,0-1 0 0 0,0 1 1 0 0,0 0-1 0 0,0 0 0 0 0,1-1 1 0 0,-1 1-1 0 0,0 0 0 0 0,0 0 1 0 0,1-1-1 0 0,4-6 59 0 0,5-20 9 0 0,-9 24-74 0 0,-2-1 0 0 0,2-14 0 0 0,2 8 0 0 0,-3 9 1 0 0,0 0 0 0 0,1 0 0 0 0,-1 0-1 0 0,0 0 1 0 0,0 0 0 0 0,1-1 0 0 0,-1 1 0 0 0,0 0 0 0 0,0 0-1 0 0,0 0 1 0 0,0 0 0 0 0,-1-2 0 0 0,1 2 6 0 0,0 1 1 0 0,0-1-1 0 0,0 1 1 0 0,0-1-1 0 0,0 1 0 0 0,0 0 1 0 0,0-1-1 0 0,0 1 1 0 0,0-1-1 0 0,0 1 1 0 0,0 0-1 0 0,0-1 0 0 0,0 1 1 0 0,0-1-1 0 0,1 1 1 0 0,-1 0-1 0 0,0-1 1 0 0,1 0-1 0 0,0-5 65 0 0,-1-9-64 0 0,2 17-61 0 0,2 0 44 0 0,12 15-46 0 0,2 3 60 0 0,-16-18 74 0 0,2-2 45 0 0,-3 0-118 0 0,-1 0 1 0 0,1 0-1 0 0,-1 0 0 0 0,1 0 0 0 0,-1 0 0 0 0,1 0 1 0 0,0 0-1 0 0,-1 0 0 0 0,1 0 0 0 0,-1 0 0 0 0,1 0 1 0 0,-1 0-1 0 0,1 0 0 0 0,-1-1 0 0 0,1 1 0 0 0,-1 0 1 0 0,2-1-1 0 0,-2 1-2 0 0,1-1-3 0 0,-1 0-1 0 0,1 0 1 0 0,0 0 0 0 0,-1 0 0 0 0,1 0-1 0 0,-1 0 1 0 0,1 0 0 0 0,-1 0 0 0 0,1 0 0 0 0,-1 0-1 0 0,0-1 1 0 0,0 1-1 0 0,0 0 0 0 0,0 1 0 0 0,0-1 0 0 0,0 1 0 0 0,0-1 0 0 0,1 0 0 0 0,-1 1 0 0 0,0-1 0 0 0,0 0 0 0 0,0 1 0 0 0,0-1 0 0 0,1 1 0 0 0,-1-1 0 0 0,0 0 0 0 0,1 1 0 0 0,-1-1 0 0 0,0 1 0 0 0,1-1 0 0 0,-1 1 0 0 0,1-1 0 0 0,-1 1 0 0 0,1 0 0 0 0,-1-1 0 0 0,1 1 0 0 0,-1-1 0 0 0,2 1 0 0 0,-2-1 0 0 0,0 1 0 0 0,1 0 0 0 0,-1 0 0 0 0,0 0 0 0 0,0 0 0 0 0,1 0 0 0 0,-1-1 0 0 0,0 1 0 0 0,0 0 0 0 0,0 0 0 0 0,1 0 0 0 0,-1-1 0 0 0,0 1 0 0 0,0 0 0 0 0,0 0 0 0 0,1 0 0 0 0,-1-1 0 0 0,0 1 0 0 0,0 0 0 0 0,0-1 0 0 0,0 1 0 0 0,0 0 0 0 0,0 0 0 0 0,0-1 0 0 0,0 1 0 0 0,0 0 0 0 0,0-1 0 0 0,0 1 0 0 0,0 0 0 0 0,0 0 0 0 0,0-1 0 0 0,0-27 64 0 0,-7 9-10 0 0,17 16-56 0 0,-10 3 1 0 0,0 0 0 0 0,0 0 0 0 0,0 0 0 0 0,0 0 0 0 0,0 0-1 0 0,0 0 1 0 0,0 0 0 0 0,0 0 0 0 0,0-1 0 0 0,0 1 0 0 0,0 0 0 0 0,0 0 0 0 0,0 0-1 0 0,0 0 1 0 0,0 0 0 0 0,0 0 0 0 0,0 0 0 0 0,0 0 0 0 0,0 0 0 0 0,0 0-1 0 0,0 0 1 0 0,0 0 0 0 0,0 0 0 0 0,0 0 0 0 0,0 0 0 0 0,0 0 0 0 0,0 0 0 0 0,0 0-1 0 0,0 0 1 0 0,0-1 0 0 0,0 1 0 0 0,0 0 0 0 0,0 0 0 0 0,0 0 0 0 0,0 0 0 0 0,0 0-1 0 0,0 0 1 0 0,0 0 0 0 0,1 0 0 0 0,-1 0 0 0 0,0 0 0 0 0,0 0 0 0 0,0 0 0 0 0,0 0-1 0 0,0 0 1 0 0,0 0 0 0 0,0 0 0 0 0,0 0 0 0 0,0 0 0 0 0,0 0 0 0 0,0 0 0 0 0,-4-3-65 0 0,11 7-3 0 0,-2-1-6 0 0,8 5 59 0 0,-13-7 17 0 0,0-1-1 0 0,0 0 0 0 0,0 0 1 0 0,0 0-1 0 0,0 1 0 0 0,1-1 1 0 0,-1 0-1 0 0,0 0 0 0 0,0 0 1 0 0,0 1-1 0 0,0-1 0 0 0,0 0 1 0 0,0 0-1 0 0,0 1 1 0 0,0-1-1 0 0,0 0 0 0 0,0 0 1 0 0,0 1-1 0 0,0-1 0 0 0,0 0 1 0 0,0 0-1 0 0,0 1 0 0 0,0-1 1 0 0,-1 0-1 0 0,1 0 0 0 0,0 1 1 0 0,0-1-1 0 0,0 0 1 0 0,0 0-1 0 0,0 0 0 0 0,-1 2 53 0 0,4-2 1 0 0,8-2-44 0 0,-11 2-10 0 0,0-1 0 0 0,0 1 0 0 0,0-1 0 0 0,0 1 0 0 0,0 0 0 0 0,-1-1 0 0 0,1 1 0 0 0,0-1 0 0 0,0 1 0 0 0,-1 0 0 0 0,1-1 0 0 0,0 1 0 0 0,0 0 0 0 0,-1-1 0 0 0,1 1 0 0 0,0 0 0 0 0,-1-1 0 0 0,1 1 0 0 0,0 0 0 0 0,-1 0 0 0 0,0-1 0 0 0,0 1 0 0 0,1-1 0 0 0,0 1 0 0 0,-1 0 0 0 0,1 0 0 0 0,0 0 0 0 0,-1 0 0 0 0,1-1 0 0 0,0 1 0 0 0,-1 0 0 0 0,1 0 0 0 0,0-1 0 0 0,0 1 0 0 0,-1 0 0 0 0,1 0 0 0 0,0-1 0 0 0,0 1 0 0 0,0 0 0 0 0,0-1 0 0 0,-1 1 0 0 0,1 0 0 0 0,0-1 0 0 0,0 1 0 0 0,0 0 0 0 0,0-1 0 0 0,0 1 0 0 0,9-6 0 0 0,-12-3 0 0 0,13 5 0 0 0,-6 3 6 0 0,-4 0-10 0 0,-1 0-1 0 0,1 0 0 0 0,0 0 1 0 0,-1-1-1 0 0,1 1 1 0 0,-1 0-1 0 0,1 0 1 0 0,-1 0-1 0 0,1 0 1 0 0,-1 0-1 0 0,0 0 1 0 0,1 0-1 0 0,-1 0 1 0 0,0 1-1 0 0,-2-3 1 0 0,-10-13-116 0 0,12 15 66 0 0,-10-5-20 0 0,-7 2 20 0 0,11 2 54 0 0,12 5 0 0 0,-12 0-13 0 0,12 15-294 0 0,-13 7 242 0 0,7-23 56 0 0,1 0 0 0 0,-1 0 0 0 0,1 0 0 0 0,0 0 0 0 0,0 0-1 0 0,0 0 1 0 0,0 0 0 0 0,0 1 0 0 0,1 2 0 0 0,0-2-88 0 0,-3-2-114 0 0,-2 9 125 0 0,2-2 56 0 0,2 6-208 0 0,0-13 200 0 0,0 0 0 0 0,0 0 0 0 0,1 1-1 0 0,-1-1 1 0 0,0 0 0 0 0,-1 0 0 0 0,1 0 0 0 0,0 0 0 0 0,0 0 0 0 0,0 1 0 0 0,-1-1-1 0 0,1 0 1 0 0,-1 1 0 0 0,0-1 15 0 0,1 0-1 0 0,-1-1 1 0 0,0 1 0 0 0,1 0-1 0 0,-1 0 1 0 0,1 0-1 0 0,-1 0 1 0 0,1 0 0 0 0,-1 0-1 0 0,1 0 1 0 0,0 0-1 0 0,-1 0 1 0 0,1 0 0 0 0,0 1-1 0 0,0-1 1 0 0,0 0-1 0 0,0 0 1 0 0,0 0-1 0 0,0 0 1 0 0,0 0 0 0 0,0 0-1 0 0,0 0 1 0 0,0 0-1 0 0,1 1 1 0 0,-1-1 0 0 0,1 1-1 0 0,-1-1-15 0 0,0 0 0 0 0,0-1 0 0 0,0 1 0 0 0,0-1-1 0 0,0 1 1 0 0,0 0 0 0 0,0-1 0 0 0,0 1 0 0 0,-1-1 0 0 0,1 1-1 0 0,0-1 1 0 0,0 1 0 0 0,-1-1 0 0 0,1 1 0 0 0,0-1 0 0 0,-1 1 0 0 0,1-1-1 0 0,-1 2 1 0 0,0-1-89 0 0,0 0 100 0 0,1 0 0 0 0,0-1 0 0 0,0 1-1 0 0,0 0 1 0 0,-1 0 0 0 0,1-1 0 0 0,0 1-1 0 0,0 0 1 0 0,0 0 0 0 0,0 0 0 0 0,1-1-1 0 0,-1 1 1 0 0,0 0 0 0 0,0 0 0 0 0,0-1-1 0 0,1 1 1 0 0,-1 0 0 0 0,0 0 0 0 0,1-1-1 0 0,-1 1 1 0 0,0 0 0 0 0,1-1 0 0 0,-1 1-1 0 0,1 0 1 0 0,-1-1 0 0 0,1 1 0 0 0,0-1-1 0 0,-1 1 1 0 0,2 0 0 0 0,-1 0-130 0 0,0 0-1 0 0,1 0 1 0 0,-1 1-1 0 0,0-1 1 0 0,0 0-1 0 0,0 1 1 0 0,0-1 0 0 0,0 1-1 0 0,-1-1 1 0 0,1 1-1 0 0,0-1 1 0 0,-1 1-1 0 0,1 1 1 0 0,-1-1 451 0 0,1-1-693 0 0,-1 0 1 0 0,1 1 0 0 0,-1-1-1 0 0,0 1 1 0 0,0-1 0 0 0,0 1 0 0 0,0-1-1 0 0,0 0 1 0 0,0 1 0 0 0,0-1-1 0 0,0 1 1 0 0,-1-1 0 0 0,1 1 0 0 0,-1-1-1 0 0,0 3 1 0 0,-3 0-766 0 0,3-4 1045 0 0,1 1 1 0 0,-1-1-1 0 0,0 0 0 0 0,1 1 1 0 0,-1-1-1 0 0,1 1 0 0 0,0-1 1 0 0,-1 1-1 0 0,1-1 1 0 0,-1 1-1 0 0,1-1 0 0 0,0 1 1 0 0,-1-1-1 0 0,1 1 0 0 0,0-1 1 0 0,0 1-1 0 0,-1 0 0 0 0,1-1 1 0 0,0 1-1 0 0,0-1 0 0 0,0 1 1 0 0,0 0-1 0 0,0-1 0 0 0,0 1 1 0 0,0 0-1 0 0,0-1 0 0 0,0 1 1 0 0,0 0-1 0 0,0-1 0 0 0,0 1 1 0 0,0-1-1 0 0,1 1 0 0 0,-1 0 1 0 0,15 14-831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7:21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78 149 4175 0 0,'0'0'5972'0'0,"-1"-1"-5465"0"0,1 0-472 0 0,-1 1 1 0 0,1-1-1 0 0,0 1 1 0 0,-1-1-1 0 0,1 1 1 0 0,-1-1-1 0 0,1 1 0 0 0,0-1 1 0 0,0 0-1 0 0,-1 1 1 0 0,1-1-1 0 0,0 1 1 0 0,0-1-1 0 0,0 0 0 0 0,-1 1 1 0 0,1-1-1 0 0,0 1 1 0 0,0-1-1 0 0,0 0 1 0 0,0 1-1 0 0,0-1 0 0 0,0 0 1 0 0,0 1-1 0 0,1-1 1 0 0,-1 1-1 0 0,0-1 1 0 0,0 0-1 0 0,0 1 0 0 0,1-1 1 0 0,-1 1-1 0 0,0-1 1 0 0,1 1-1 0 0,-1-1 1 0 0,1 0-1 0 0,-8-9 749 0 0,7 8-738 0 0,-1 0-1 0 0,1 0 1 0 0,0 0 0 0 0,0 0-1 0 0,-1 0 1 0 0,1 0-1 0 0,-1 0 1 0 0,0 1 0 0 0,1-1-1 0 0,-1 0 1 0 0,0 0 0 0 0,0 1-1 0 0,0-1 1 0 0,0 0 0 0 0,-1 1-1 0 0,1-1 1 0 0,0 1-1 0 0,-1 0 1 0 0,1-1 0 0 0,-1 1-1 0 0,1 0 1 0 0,-1 0 0 0 0,1 0-1 0 0,-1 0 1 0 0,-2-1 0 0 0,-2-3 7 0 0,5 3-47 0 0,-1 0 1 0 0,0 0-1 0 0,1 0 1 0 0,-1 1-1 0 0,0-1 0 0 0,0 1 1 0 0,0-1-1 0 0,-4-1 0 0 0,5 2 290 0 0,1 3-258 0 0,-1-1-53 0 0,0 1-1 0 0,0-1 1 0 0,0 1 0 0 0,0-1 0 0 0,0 1 0 0 0,1-1 0 0 0,-1 1 0 0 0,1 0 0 0 0,-1-1 0 0 0,1 1 0 0 0,0 0 0 0 0,0-1 0 0 0,0 1 0 0 0,0 0 0 0 0,0 0 0 0 0,0-1-1 0 0,0 1 1 0 0,0 0 0 0 0,1 1 0 0 0,-1-2 15 0 0,0 1 0 0 0,0-1 0 0 0,0 0 0 0 0,0 0 0 0 0,0 0 0 0 0,0 0 0 0 0,0 0 0 0 0,0 0 0 0 0,-1 0 0 0 0,1 0 0 0 0,0 0 0 0 0,-1 0 0 0 0,0 1 0 0 0,1 0 0 0 0,-1-1 0 0 0,1 0 0 0 0,-1 0 0 0 0,1 0 0 0 0,-1 0 0 0 0,1 0 0 0 0,0 1 0 0 0,0-1 0 0 0,0 0 0 0 0,0 0 0 0 0,0 2 0 0 0,7 40 0 0 0,-6-35 0 0 0,0 0 0 0 0,1 0 0 0 0,-1 0 0 0 0,2 0 0 0 0,-1 0 0 0 0,1-1 0 0 0,4 9 0 0 0,0-3 0 0 0,-6-11 0 0 0,4 13 0 0 0,-2-8-13 0 0,2-3-24 0 0,-3-3 98 0 0,1-25 39 0 0,-2 20-48 0 0,-1 1 0 0 0,1-1 1 0 0,-1 0-1 0 0,0 1 0 0 0,1-1 0 0 0,-2 0 0 0 0,0-6 0 0 0,-4-13 126 0 0,1 2-37 0 0,-1 1 0 0 0,-9-25-1 0 0,13 43-131 0 0,1 0-1 0 0,-1 0 0 0 0,1 0 0 0 0,-1 0 1 0 0,1 0-1 0 0,0 0 0 0 0,0 0 0 0 0,0-2 1 0 0,-1-14 55 0 0,-4 9-51 0 0,5 8-4 0 0,-1 0 0 0 0,1 0 0 0 0,-1 0 0 0 0,1 0 0 0 0,-1 0-1 0 0,1 0 1 0 0,0 0 0 0 0,0 0 0 0 0,-1 0 0 0 0,1 0 0 0 0,0 0 0 0 0,0 0 0 0 0,0-1-1 0 0,0 1 1 0 0,0 0 0 0 0,0 0 0 0 0,0 0 0 0 0,1 0 0 0 0,-1-1 0 0 0,0 1-5 0 0,1 1 1 0 0,-1-1-1 0 0,0 1 1 0 0,0-1 0 0 0,0 1-1 0 0,0 0 1 0 0,0-1-1 0 0,0 1 1 0 0,0-1 0 0 0,0 1-1 0 0,0-1 1 0 0,0 1-1 0 0,0-1 1 0 0,0 1 0 0 0,0 0-1 0 0,0-1 1 0 0,-1 1-1 0 0,1-1 1 0 0,0 1 0 0 0,0 0-1 0 0,0-1 1 0 0,-1 1-1 0 0,1-1 1 0 0,0 1 0 0 0,0 0-1 0 0,-1-1 1 0 0,1 1-1 0 0,0 0 1 0 0,-1 0 0 0 0,1-1-1 0 0,-1 1 1 0 0,-8-11 153 0 0,8 10 299 0 0,2 2-643 0 0,9 13 93 0 0,6 11 96 0 0,17 32-28 0 0,-4-6-14 0 0,-6-17 39 0 0,-4-3 15 0 0,-18-29 253 0 0,-2-5-253 0 0,1 1 0 0 0,-1-1 0 0 0,1 1 1 0 0,-1-1-1 0 0,0 1 0 0 0,0-1 0 0 0,0 1 0 0 0,0-1 1 0 0,-1 1-1 0 0,-1-3 0 0 0,1 2-17 0 0,1 1 1 0 0,-1-1-1 0 0,1 0 0 0 0,-1 0 1 0 0,0-6-1 0 0,-2 0 2 0 0,-8-11 0 0 0,10 13 0 0 0,1 4 0 0 0,-1 0 0 0 0,1-1 0 0 0,-1 1 0 0 0,0 0 0 0 0,1 0 0 0 0,-1 1 0 0 0,-3-4 0 0 0,1 0-17 0 0,3 5-68 0 0,1 3-30 0 0,1 0 97 0 0,0 0 0 0 0,-1 0 0 0 0,1 0 0 0 0,0 0 0 0 0,0-1 0 0 0,0 1-1 0 0,0 0 1 0 0,3 2 0 0 0,5 10 22 0 0,17 53-68 0 0,0 2 128 0 0,-8-32-74 0 0,-12-29-33 0 0,4-1 32 0 0,-4-5 26 0 0,-5-2 122 0 0,0-2-73 0 0,10-11 12 0 0,-10 12-73 0 0,-1 1 0 0 0,1-1 0 0 0,-1 1 0 0 0,0-1 0 0 0,1 1 1 0 0,-1-1-1 0 0,0 0 0 0 0,1 1 0 0 0,-1-1 0 0 0,0 0 0 0 0,0 1 0 0 0,1-1 0 0 0,-1 0 0 0 0,0 1 0 0 0,0-1 0 0 0,0 0 0 0 0,0 1 0 0 0,0-1 0 0 0,0 0 0 0 0,0 1 0 0 0,0-1 0 0 0,0 0 0 0 0,0 1 0 0 0,-1-1 0 0 0,1 0 0 0 0,0 1 0 0 0,0-1 1 0 0,-1 0-1 0 0,1 1 0 0 0,0-1 0 0 0,-1 0 0 0 0,0 0 0 0 0,1 0 10 0 0,1 4-23 0 0,-1-1 0 0 0,1 0 0 0 0,-1 1 0 0 0,1-1 0 0 0,-1 0 0 0 0,0 1 1 0 0,0-1-1 0 0,0 3 0 0 0,0-1 4 0 0,0-1 0 0 0,0 1 0 0 0,0-1 0 0 0,0 0 0 0 0,1 1 0 0 0,0-1-1 0 0,-1 0 1 0 0,1 1 0 0 0,3 5 0 0 0,-3-7-3 0 0,1 0 0 0 0,-1 0 0 0 0,0 0 0 0 0,1 0 0 0 0,-1 1-1 0 0,0-1 1 0 0,-1 0 0 0 0,1 1 0 0 0,0-1 0 0 0,-1 1 0 0 0,1-1 0 0 0,-1 1-1 0 0,0-1 1 0 0,0 1 0 0 0,0-1 0 0 0,0 1 0 0 0,0-1 0 0 0,0 1 0 0 0,-1-1-1 0 0,-1 5 1 0 0,2-7 9 0 0,0 1 0 0 0,0-1 0 0 0,0 1 0 0 0,-1-1 0 0 0,1 1 0 0 0,0-1 0 0 0,0 0 0 0 0,0 1 0 0 0,0-1 0 0 0,0 1 0 0 0,0-1 0 0 0,0 1 0 0 0,0-1 0 0 0,0 1 0 0 0,0-1 0 0 0,0 0 0 0 0,0 1 0 0 0,0-1 0 0 0,0 1 0 0 0,1-1 0 0 0,-1 1 0 0 0,0-1 0 0 0,0 0 0 0 0,0 1 0 0 0,1-1 0 0 0,-1 0 0 0 0,0 1 0 0 0,0-1 0 0 0,1 0 0 0 0,-1 1 0 0 0,0-1 0 0 0,1 0 0 0 0,0 1 0 0 0,10 15 0 0 0,-10-16 0 0 0,-1 1 0 0 0,0-1 0 0 0,1 1 0 0 0,-1-1 0 0 0,0 1 0 0 0,1-1 0 0 0,-1 1 0 0 0,0-1 0 0 0,0 1 0 0 0,0-1 0 0 0,0 1 0 0 0,0-1 0 0 0,1 1 0 0 0,-1-1 0 0 0,0 1 0 0 0,0-1 0 0 0,0 1-1 0 0,-1 0 1 0 0,-2 3 1 0 0,3-4-2 0 0,0 0 0 0 0,0 0 0 0 0,0 0 0 0 0,0 0 0 0 0,0 0 0 0 0,0 0 0 0 0,0 0 0 0 0,0 0 0 0 0,0 0 0 0 0,0 0 1 0 0,0 0-1 0 0,0 0 0 0 0,0 0 0 0 0,0 0 0 0 0,0 0 0 0 0,0 0 0 0 0,0 0 0 0 0,0 0 0 0 0,0 0 0 0 0,0 0 0 0 0,0 0 0 0 0,0 0 0 0 0,0 0 0 0 0,0 0 1 0 0,0 0-1 0 0,0 0 0 0 0,0 1 0 0 0,0-1 0 0 0,0 0 0 0 0,0 0 0 0 0,0 0 0 0 0,0 0 0 0 0,0 0 0 0 0,0 0 0 0 0,0 0 0 0 0,0 0 0 0 0,0 0 1 0 0,0 0-1 0 0,0 0 0 0 0,0 0 0 0 0,0 0 0 0 0,0 0 0 0 0,0 0 0 0 0,0 0 0 0 0,0 0 0 0 0,0 0 0 0 0,0 0 0 0 0,0 0 0 0 0,0 0 0 0 0,0 0 0 0 0,0 0 1 0 0,0 0-1 0 0,0 0 0 0 0,0 0 0 0 0,0 0 0 0 0,0 0 0 0 0,7 5-10 0 0,-9-3 11 0 0,5 0 12 0 0,-2-2 295 0 0,-1-1-239 0 0,0 0-68 0 0,0 1 1 0 0,0-1 0 0 0,0 0-1 0 0,0 1 1 0 0,0-1-1 0 0,0 0 1 0 0,0 1-1 0 0,0-1 1 0 0,0 1-1 0 0,0-1 1 0 0,0 0 0 0 0,1 1-1 0 0,-1-1 1 0 0,0 1-1 0 0,0-1 1 0 0,1 1-1 0 0,-1-1 1 0 0,1 1-1 0 0,-1-1 1 0 0,0 1 0 0 0,1-1-1 0 0,-1 1 1 0 0,1-1-1 0 0,0 0 1 0 0,3-5-2 0 0,-4-2 1 0 0,0 8 0 0 0,1-1 0 0 0,-1 1 0 0 0,0 0 0 0 0,0 0 0 0 0,0-1 0 0 0,1 1 0 0 0,-1 0 0 0 0,0 0 0 0 0,0 0 0 0 0,0 0 0 0 0,1-1 0 0 0,-1 1 0 0 0,0 0 0 0 0,0 0 0 0 0,1 0 0 0 0,-1 0 0 0 0,0 0 0 0 0,1 0 0 0 0,-1 0 0 0 0,0-1 0 0 0,0 1 0 0 0,1 0 0 0 0,-1 0 0 0 0,0 0 0 0 0,1 0 0 0 0,-1 0 0 0 0,0 0 0 0 0,1 1 0 0 0,-1-1 0 0 0,1 0 0 0 0,-1 0 0 0 0,1 0 0 0 0,-1 0 0 0 0,0 0 0 0 0,1 0 0 0 0,-1 0 0 0 0,1 1 0 0 0,-1-1 0 0 0,0 0 0 0 0,1 0 0 0 0,-1 0 0 0 0,1 1 0 0 0,-1-1 0 0 0,0 0 0 0 0,1 1 0 0 0,-1-1 0 0 0,0 0 0 0 0,1 1 0 0 0,-1 0 0 0 0,0 1 0 0 0,1-1 0 0 0,-1 0 0 0 0,0 0 0 0 0,0 0 0 0 0,0 1 0 0 0,0-1 0 0 0,0 0 0 0 0,0 0 0 0 0,-1 0 0 0 0,1 1 0 0 0,0-1 0 0 0,-1 2 0 0 0,0 6 0 0 0,-3-1 0 0 0,3-1 12 0 0,2-6 47 0 0,-7-6 11 0 0,6 5-71 0 0,0 0 1 0 0,-1 0 0 0 0,1 0 0 0 0,0-1 0 0 0,-1 1 0 0 0,1 0 0 0 0,0 0 0 0 0,0 0 0 0 0,-1 0-1 0 0,1-1 1 0 0,0 1 0 0 0,0 0 0 0 0,-1 0 0 0 0,1-1 0 0 0,0 1 0 0 0,0 0 0 0 0,0-1-1 0 0,0 1 1 0 0,0 0 0 0 0,-1 0 0 0 0,1-1 0 0 0,0 1 0 0 0,0 0 0 0 0,0-1 0 0 0,0 1 0 0 0,0 0-1 0 0,0-1 1 0 0,0 1 0 0 0,0 0 0 0 0,0-1 0 0 0,0 1 0 0 0,0 0 0 0 0,0 0 0 0 0,0-1-1 0 0,0 1 1 0 0,0-1 0 0 0,2-4 0 0 0,-1 4 0 0 0,-1 0 0 0 0,0 0 0 0 0,1 0 0 0 0,-1 0 0 0 0,0 0 0 0 0,0 0 0 0 0,0 0 0 0 0,0 0 0 0 0,0 0 0 0 0,0 0 0 0 0,0 0 0 0 0,0 0 0 0 0,0 0 0 0 0,0 0 0 0 0,0 0 0 0 0,-1 0 0 0 0,1 0 0 0 0,0 0 0 0 0,-1-1 0 0 0,0 0 0 0 0,1 1 0 0 0,0 0 0 0 0,-1 0 0 0 0,1-1 0 0 0,0 1 0 0 0,0 0 0 0 0,0-1 0 0 0,0 1 0 0 0,1 0 0 0 0,-1-1 0 0 0,0 1 0 0 0,0 0 0 0 0,1 0 0 0 0,0-3 0 0 0,0 3 0 0 0,-1-1 0 0 0,1 0 0 0 0,-1 1 0 0 0,0-1 0 0 0,1 0 0 0 0,-1 1 0 0 0,0-1 0 0 0,0 0 0 0 0,0-3 0 0 0,-2-4 0 0 0,1 5 0 0 0,0 1 0 0 0,1-1 0 0 0,-1 0 0 0 0,1 1 0 0 0,0-1 0 0 0,0 0 0 0 0,0 1 0 0 0,0-1 0 0 0,2-4 0 0 0,-2 5 0 0 0,0 1 0 0 0,1 0 0 0 0,-2-1 0 0 0,1 1 0 0 0,0 0 0 0 0,0 0 0 0 0,-1-1 0 0 0,1 1 0 0 0,-1 0 0 0 0,1 0 0 0 0,-3-4 0 0 0,2 3 0 0 0,0 1 0 0 0,0-1 0 0 0,0 0 0 0 0,1 1 0 0 0,-1-1 0 0 0,1 0 0 0 0,-1-4 0 0 0,2-2 0 0 0,-1 5 0 0 0,0 0 0 0 0,1 0 0 0 0,-2 0 0 0 0,1 0 0 0 0,0 0 0 0 0,-1 0 0 0 0,-1-5 0 0 0,2 8 0 0 0,0 0 0 0 0,-1 0 0 0 0,1 0 0 0 0,0 0 0 0 0,0 0 0 0 0,0-1 0 0 0,0 1 0 0 0,0 0 0 0 0,0 0 0 0 0,1 0 0 0 0,-1 0 0 0 0,0 0 0 0 0,1 0 0 0 0,0-2 0 0 0,-1 2 0 0 0,0 0 0 0 0,1 0 0 0 0,-1 0 0 0 0,0 0 0 0 0,0 0 0 0 0,1 0 0 0 0,-1 0 0 0 0,0 0 0 0 0,0 0 0 0 0,0 0 0 0 0,0 0 0 0 0,0 0 0 0 0,-1 0 0 0 0,1-2 0 0 0,-3-3 0 0 0,2 6 0 0 0,1-1 0 0 0,-1 0 0 0 0,1 0 0 0 0,-1 0 0 0 0,1 1 0 0 0,0-1 0 0 0,-1 0 0 0 0,1 0 0 0 0,0 0 0 0 0,-1 0 0 0 0,1 0 0 0 0,0 0 0 0 0,0 0 0 0 0,0 0 0 0 0,0 1 0 0 0,0-3 0 0 0,5-5 0 0 0,-8 1 0 0 0,10 3 0 0 0,-3 3 0 0 0,12-2 0 0 0,-8 2 16 0 0,-6 1 128 0 0,0 0-90 0 0,5 0-60 0 0,-3 0-58 0 0,4 0 67 0 0,-6 0 85 0 0,-3 0-85 0 0,0 0 0 0 0,1 0-1 0 0,-1-1 1 0 0,1 1 0 0 0,-1 0 0 0 0,1 0 0 0 0,-1-1 0 0 0,1 1 0 0 0,-1-1-1 0 0,1 1 1 0 0,-1 0 0 0 0,1-1 0 0 0,-1 1 0 0 0,1-1 0 0 0,0 1-1 0 0,-1-1 1 0 0,1 1 0 0 0,-1-1 0 0 0,1 1 0 0 0,0-1 0 0 0,0 0-1 0 0,-1 1 1 0 0,1-1 0 0 0,0 1 0 0 0,0-1 0 0 0,0 0 0 0 0,0 1 0 0 0,0-1-1 0 0,0 0 1 0 0,0 1-3 0 0,0-1 0 0 0,1 1 0 0 0,-1 0 0 0 0,0 0 0 0 0,1-1 0 0 0,-1 1 0 0 0,0 0 0 0 0,0-1 0 0 0,0 1 0 0 0,1 0 0 0 0,-1-1 0 0 0,0 1 0 0 0,0 0 0 0 0,0-1 0 0 0,0 1 0 0 0,1-1 0 0 0,-1 1 0 0 0,0 0 0 0 0,0-1 0 0 0,0 1 0 0 0,0-1 0 0 0,0 1 0 0 0,0 0 0 0 0,0-1 0 0 0,0 1 0 0 0,0 0 0 0 0,0-1 0 0 0,-1 1 0 0 0,1-1 0 0 0,0 1 0 0 0,0 0 0 0 0,0-1 0 0 0,0 1 0 0 0,-1 0 0 0 0,1-1 0 0 0,0 1 0 0 0,0 0 0 0 0,0-1 0 0 0,-1 1 0 0 0,1 0 0 0 0,0-1 0 0 0,-1 1 0 0 0,1 0 0 0 0,0 0 0 0 0,-1-1 0 0 0,1 1 0 0 0,-1 0 0 0 0,1 0 0 0 0,0-1 0 0 0,-1 1 0 0 0,1 0 0 0 0,0-1 0 0 0,0 1 0 0 0,-1 0 0 0 0,1-1 0 0 0,0 1 0 0 0,0 0 0 0 0,0-1 0 0 0,-1 1 0 0 0,1 0 0 0 0,0-1 0 0 0,0 1 0 0 0,0-1 0 0 0,0 1 0 0 0,0-1 0 0 0,0 1 0 0 0,2-7 0 0 0,-2 7 0 0 0,1-1 0 0 0,-1 0 0 0 0,0 1 0 0 0,1-1 0 0 0,-1 0 0 0 0,0 1 0 0 0,0-1 0 0 0,0 0 0 0 0,1 1 0 0 0,-1-1 0 0 0,0 0 0 0 0,0 0 0 0 0,0 1 0 0 0,0-1 0 0 0,-1-1 0 0 0,-1-6 0 0 0,2 7 0 0 0,-1 1 0 0 0,1-1 0 0 0,0 0 0 0 0,0 0 0 0 0,-1 0 0 0 0,1 0 0 0 0,0 0 0 0 0,0 0 0 0 0,0 0 0 0 0,0 0 0 0 0,0 0 0 0 0,0 0 0 0 0,0 0 0 0 0,1 0 0 0 0,-1 0 0 0 0,0 0 0 0 0,0 0 0 0 0,1 0 0 0 0,-1 1 0 0 0,1-1 0 0 0,0-1 0 0 0,-1 1 2 0 0,1 0-1 0 0,-1-1 1 0 0,0 1-1 0 0,0 0 1 0 0,1 0-1 0 0,-1 0 1 0 0,0 0-1 0 0,0 0 1 0 0,0 0-1 0 0,0-1 1 0 0,0 1-1 0 0,0-2 1 0 0,-1 2 1 0 0,1 0-1 0 0,0 0 1 0 0,0 0 0 0 0,0-1 0 0 0,0 1 0 0 0,0 0-1 0 0,0 0 1 0 0,0 0 0 0 0,1 0 0 0 0,-1 0 0 0 0,1-2 0 0 0,2-4 6 0 0,-2 7-9 0 0,-1-1 0 0 0,1 0 0 0 0,-1 0 0 0 0,1 0 0 0 0,-1 1 0 0 0,0-1 0 0 0,1 0 0 0 0,-1 0 0 0 0,0 0 0 0 0,0 0 0 0 0,0 0 0 0 0,1 0 1 0 0,-1 0-1 0 0,0 1 0 0 0,0-1 0 0 0,0 0 0 0 0,-1 0 0 0 0,1 0 0 0 0,0 0 0 0 0,0 0 0 0 0,-1-1 0 0 0,1-6 0 0 0,2 3 0 0 0,-4 1 0 0 0,10 4 0 0 0,-7 0 0 0 0,-1 0 0 0 0,1 1 0 0 0,-1-1 0 0 0,1 0 0 0 0,-1 0 0 0 0,0 1 0 0 0,1-1 0 0 0,-1 0 0 0 0,0 0 0 0 0,1 1 0 0 0,-1-1 0 0 0,0 0 0 0 0,1 1 0 0 0,-1-1 0 0 0,0 1 0 0 0,0-1 0 0 0,1 0 0 0 0,-1 1 0 0 0,0-1 0 0 0,0 1 0 0 0,-2 21 0 0 0,3-21 0 0 0,-1 1 0 0 0,1 0 0 0 0,-1 0 0 0 0,0 0 0 0 0,0 0 0 0 0,0 0 0 0 0,0 0 0 0 0,0 0 0 0 0,-1 0 0 0 0,1 0 0 0 0,0-1 0 0 0,-1 1 0 0 0,1 0 0 0 0,-1 0 0 0 0,0 0 0 0 0,0-1 0 0 0,0 1 0 0 0,0 0 0 0 0,-2 2 0 0 0,3-2 0 0 0,-1-1 0 0 0,0 1 0 0 0,1 0 0 0 0,-1 0 0 0 0,1 0 0 0 0,-1 0 0 0 0,1-1 0 0 0,0 1 0 0 0,0 0 0 0 0,0 0 0 0 0,0 3 0 0 0,0-3 0 0 0,0 0 0 0 0,0 1 0 0 0,0-1 0 0 0,0 0 0 0 0,0 0 0 0 0,-1 0 0 0 0,1 1 0 0 0,-2 1 0 0 0,1-1 0 0 0,0-1 0 0 0,0 1 0 0 0,0-1 0 0 0,0 1 0 0 0,0 0 0 0 0,1-1 0 0 0,-1 1 0 0 0,1 0 0 0 0,0-1 0 0 0,0 1 0 0 0,0 0 0 0 0,0 0 0 0 0,0 0 0 0 0,1 3 0 0 0,-1-5 0 0 0,0-1 0 0 0,0 1 0 0 0,0 0 0 0 0,0-1 0 0 0,0 1 0 0 0,0 0 0 0 0,0-1 0 0 0,0 1 0 0 0,0 0 0 0 0,0-1 0 0 0,0 1 0 0 0,-1-1 0 0 0,1 1 0 0 0,0 0 0 0 0,0-1 0 0 0,-1 1 0 0 0,1-1 0 0 0,-1 1 0 0 0,1-1 0 0 0,0 1 0 0 0,-1-1 0 0 0,1 1 0 0 0,-1-1 0 0 0,0 1 0 0 0,0 0 0 0 0,1-1 0 0 0,-1 0 0 0 0,1 1 0 0 0,0-1 0 0 0,-1 1 0 0 0,1-1 0 0 0,-1 1 0 0 0,1-1 0 0 0,0 0 0 0 0,-1 1 0 0 0,1-1 0 0 0,0 1 0 0 0,0 0 0 0 0,0-1 0 0 0,-1 1 0 0 0,1-1 0 0 0,0 1 0 0 0,0-1 0 0 0,0 1 0 0 0,0-1 0 0 0,0 1 0 0 0,0 0 0 0 0,0-1 0 0 0,0 1 0 0 0,0 0 0 0 0,5 11 0 0 0,-2-2 0 0 0,-6-2 0 0 0,-1 1 0 0 0,-3-1 0 0 0,0-4 11 0 0,5-3 106 0 0,4-1-118 0 0,0 0-1 0 0,0 0 0 0 0,0 0 1 0 0,0 0-1 0 0,0 0 1 0 0,0-1-1 0 0,-1 1 0 0 0,1-1 1 0 0,0 1-1 0 0,0-1 0 0 0,3-1 1 0 0,-4 1 19 0 0,0 0 1 0 0,-1 0-1 0 0,1 0 1 0 0,0 0-1 0 0,0 0 0 0 0,0 0 1 0 0,-1 0-1 0 0,1 0 1 0 0,0-1-1 0 0,-1 1 0 0 0,1 0 1 0 0,-1 0-1 0 0,1-1 1 0 0,-1 1-1 0 0,0 0 0 0 0,0-1 1 0 0,1-1-1 0 0,-1 2-15 0 0,0 0 1 0 0,1 0-1 0 0,-1-1 0 0 0,0 1 0 0 0,1 0 1 0 0,0 0-1 0 0,-1 0 0 0 0,1 0 0 0 0,0 0 0 0 0,-1 0 1 0 0,3-2-1 0 0,-2 2-179 0 0,5-6-181 0 0,0 2 323 0 0,-5 5 35 0 0,-1 0-1 0 0,0-1 0 0 0,0 1 1 0 0,0 0-1 0 0,0 0 0 0 0,0 0 1 0 0,0 0-1 0 0,0-1 0 0 0,0 1 1 0 0,0 0-1 0 0,0 0 1 0 0,1 0-1 0 0,-1 0 0 0 0,0-1 1 0 0,0 1-1 0 0,0 0 0 0 0,0 0 1 0 0,0 0-1 0 0,1 0 0 0 0,-1 0 1 0 0,0 0-1 0 0,0 0 0 0 0,0-1 1 0 0,0 1-1 0 0,1 0 0 0 0,-1 0 1 0 0,0 0-1 0 0,0 0 1 0 0,0 0-1 0 0,1 0 0 0 0,-1 0 1 0 0,0 0-1 0 0,0 0 0 0 0,0 0 1 0 0,1 0-1 0 0,-1 0 0 0 0,0 0 1 0 0,0 0-1 0 0,0 0 0 0 0,1 1 1 0 0,-1-1-1 0 0,0 0 1 0 0,0 0-1 0 0,0 0 0 0 0,0 0 1 0 0,1 0-1 0 0,-1 0 0 0 0,0 0 1 0 0,0 1-1 0 0,7 9 39 0 0,-4-4-16 0 0,-2-5-12 0 0,-1 0-1 0 0,1 0 1 0 0,-1 0 0 0 0,1 0-1 0 0,-1 0 1 0 0,0 0 0 0 0,1 0-1 0 0,-1 0 1 0 0,0 0-1 0 0,0 1 1 0 0,0-1 0 0 0,0 0-1 0 0,0 0 1 0 0,0 0-1 0 0,0 0 1 0 0,0 1 0 0 0,0-1-1 0 0,0 0 1 0 0,-1 0 0 0 0,1 0-1 0 0,-1 0 1 0 0,1 0-1 0 0,0 0 1 0 0,-2 2 0 0 0,-3 15 19 0 0,0-3-28 0 0,4-13 4 0 0,0-1-1 0 0,1 1 1 0 0,-1 0 0 0 0,1 0 0 0 0,-1 0-1 0 0,1 0 1 0 0,0 0 0 0 0,0 3 0 0 0,0-2-2 0 0,0-2-4 0 0,0 0 0 0 0,0 0 1 0 0,1 0-1 0 0,-1 0 0 0 0,0 0 0 0 0,0 0 0 0 0,0 0 1 0 0,0 0-1 0 0,-1 0 0 0 0,1 0 0 0 0,0 0 1 0 0,0 0-1 0 0,-1 0 0 0 0,1 0 0 0 0,0 0 0 0 0,-1 0 1 0 0,1 0-1 0 0,-1-1 0 0 0,1 1 0 0 0,-1 0 1 0 0,1 0-1 0 0,-1 0 0 0 0,0-1 0 0 0,1 1 0 0 0,-1 0 1 0 0,0-1-1 0 0,0 1 0 0 0,-1 0 0 0 0,0 1 0 0 0,1 0 0 0 0,-1 10 0 0 0,0-6 0 0 0,2-6 0 0 0,-1 1 0 0 0,1-1 0 0 0,0 1 0 0 0,-1-1 0 0 0,1 1 0 0 0,0-1 0 0 0,0 1 0 0 0,0 0 0 0 0,0-1 0 0 0,0 1 0 0 0,-1-1 0 0 0,1 1 0 0 0,0 0 0 0 0,0-1 0 0 0,0 1 0 0 0,1-1 0 0 0,-1 1 0 0 0,0-1 0 0 0,0 1 0 0 0,0 0 0 0 0,4 7 0 0 0,-8-2 0 0 0,6 3 0 0 0,-7-1 0 0 0,8 0 0 0 0,-3 0 0 0 0,3 2 0 0 0,-5-4 0 0 0,2-6 0 0 0,0 1-1 0 0,0-1 0 0 0,0 1 1 0 0,0-1-1 0 0,0 1 0 0 0,0-1 1 0 0,0 1-1 0 0,0-1 1 0 0,0 1-1 0 0,0-1 0 0 0,-1 0 1 0 0,1 1-1 0 0,0-1 0 0 0,0 1 1 0 0,-1-1-1 0 0,1 1 1 0 0,0-1-1 0 0,0 0 0 0 0,-1 1 1 0 0,1-1-1 0 0,-1 0 0 0 0,1 1 1 0 0,0-1-1 0 0,-1 0 1 0 0,1 0-1 0 0,-1 1 0 0 0,1-1 1 0 0,0 0-1 0 0,-1 0 0 0 0,1 0 1 0 0,-1 1-1 0 0,1-1 1 0 0,-2 0-1 0 0,4 0-2 0 0,4 1-95 0 0,-6-1 96 0 0,0 0 0 0 0,0 0-1 0 0,0 0 1 0 0,1 0 0 0 0,-1 0-1 0 0,0 0 1 0 0,0 0-1 0 0,0 0 1 0 0,0 0 0 0 0,0 0-1 0 0,0 0 1 0 0,0 0 0 0 0,0 0-1 0 0,0 0 1 0 0,0-1 0 0 0,0 1-1 0 0,0 0 1 0 0,1 0-1 0 0,-1 0 1 0 0,0 0 0 0 0,0 0-1 0 0,0 0 1 0 0,0 0 0 0 0,0 0-1 0 0,0-1 1 0 0,0 1 0 0 0,0 0-1 0 0,0 0 1 0 0,0 0 0 0 0,0 0-1 0 0,0 0 1 0 0,0 0-1 0 0,0 0 1 0 0,0-1 0 0 0,0 1-1 0 0,0 0 1 0 0,-1 0 0 0 0,1 0-1 0 0,0 0 1 0 0,0 0 0 0 0,0 0-1 0 0,0 0 1 0 0,0 0-1 0 0,0 0 1 0 0,0-1 0 0 0,0 1-1 0 0,0 0 1 0 0,0 0 0 0 0,0 0-1 0 0,1-1-57 0 0,9-2 48 0 0,-9-3 12 0 0,5 1 0 0 0,-1-1 0 0 0,-5 1 0 0 0,8 2 0 0 0,0 3 0 0 0,-15 1 0 0 0,7 6 0 0 0,-4-4-1 0 0,3-2-1 0 0,1-1-1 0 0,-1 0 1 0 0,1 0-1 0 0,-1 1 1 0 0,0-1-1 0 0,1 1 1 0 0,-1-1-1 0 0,1 0 1 0 0,0 1-1 0 0,-1-1 1 0 0,1 1-1 0 0,-1-1 1 0 0,1 1-1 0 0,0-1 1 0 0,-1 1-1 0 0,1 0 1 0 0,0-1-1 0 0,0 1 1 0 0,-1-1-1 0 0,1 2 1 0 0,0-2 2 0 0,0 1-1 0 0,0-1 1 0 0,1 1 0 0 0,-1 0-1 0 0,0-1 1 0 0,0 1-1 0 0,0-1 1 0 0,0 1 0 0 0,0 0-1 0 0,-1-1 1 0 0,1 1 0 0 0,0-1-1 0 0,0 1 1 0 0,0 0 0 0 0,0-1-1 0 0,-1 1 1 0 0,1-1 0 0 0,0 1-1 0 0,0-1 1 0 0,-1 1 0 0 0,1-1-1 0 0,0 1 1 0 0,-1-1 0 0 0,1 1-1 0 0,-1-1 1 0 0,1 0 0 0 0,-1 1-1 0 0,1-1 1 0 0,-1 1-1 0 0,1-1 1 0 0,-1 0 0 0 0,0 1 0 0 0,1-1 0 0 0,0 0 0 0 0,-1 0 0 0 0,1 0 0 0 0,0 1 0 0 0,-1-1 0 0 0,1 0 0 0 0,0 0 0 0 0,-1 1 0 0 0,1-1 0 0 0,0 0 0 0 0,0 1 0 0 0,-1-1 0 0 0,1 0 0 0 0,0 1 0 0 0,0-1 0 0 0,0 0 0 0 0,-1 1 0 0 0,1-1 0 0 0,0 1 0 0 0,0-1 0 0 0,0 0 0 0 0,0 1 0 0 0,0 0 0 0 0,0 0 0 0 0,0 0 0 0 0,0-1 0 0 0,0 1 0 0 0,0 0 0 0 0,-1 0 0 0 0,1-1 0 0 0,0 1 0 0 0,0 0 0 0 0,-1 0 0 0 0,1-1 0 0 0,0 1 0 0 0,-1 0 0 0 0,1-1 0 0 0,0 1 0 0 0,-1 0 0 0 0,1-1 0 0 0,-1 1 0 0 0,1-1 0 0 0,-1 1 0 0 0,0-1 0 0 0,1 1 0 0 0,-1-1 0 0 0,0 1 0 0 0,1-1 0 0 0,-1 0 0 0 0,1 0 0 0 0,0 1 0 0 0,0-1 0 0 0,-1 0 0 0 0,1 0 0 0 0,0 0 0 0 0,0 0 0 0 0,-1 0 0 0 0,1 1 0 0 0,0-1 0 0 0,0 0 0 0 0,0 0 0 0 0,0 0 0 0 0,-1 1 0 0 0,1-1 0 0 0,0 0 0 0 0,0 0 0 0 0,0 1 0 0 0,0-1 0 0 0,0 0 0 0 0,0 0 0 0 0,0 1 0 0 0,0-1 0 0 0,0 0 0 0 0,0 0 0 0 0,0 1 0 0 0,0-1 0 0 0,0 0 0 0 0,0 1 0 0 0,0-1 0 0 0,0 0 0 0 0,0 0 0 0 0,0 1 0 0 0,3 8 0 0 0,-8-3 0 0 0,6 1 0 0 0,-2-4-1 0 0,1-3 1 0 0,0 0 0 0 0,0 0 0 0 0,0 1 0 0 0,0-1 0 0 0,0 0 0 0 0,0 0 0 0 0,0 1 0 0 0,0-1 0 0 0,0 0 0 0 0,0 0 0 0 0,0 1 0 0 0,0-1 0 0 0,0 0 0 0 0,0 0 0 0 0,0 0 0 0 0,0 1 0 0 0,0-1 0 0 0,0 0 0 0 0,0 0 0 0 0,0 0 0 0 0,0 1 0 0 0,1-1 0 0 0,-1 0 0 0 0,0 0 0 0 0,0 0 0 0 0,0 1 0 0 0,0-1 0 0 0,1 0 0 0 0,-1 0 0 0 0,0 0 0 0 0,0 0 0 0 0,0 0 0 0 0,0 1 0 0 0,1-1 0 0 0,-1 0 0 0 0,0 0 0 0 0,0 0 0 0 0,1 0 0 0 0,-1 0 0 0 0,0 0 0 0 0,0 0 0 0 0,0 0 0 0 0,1 0 0 0 0,-1 0 0 0 0,0 0 0 0 0,0 0-1 0 0,1 0 1 0 0,-1 0 0 0 0,9 3-10 0 0,-8-2-50 0 0,-1-4-150 0 0,0 3 203 0 0,14-18 8 0 0,-12 16-4 0 0,-2 2 6 0 0,0 0 0 0 0,0 0-1 0 0,1 0 1 0 0,-1 0-1 0 0,0-1 1 0 0,0 1 0 0 0,1 0-1 0 0,-1 0 1 0 0,0 0 0 0 0,0 0-1 0 0,0-1 1 0 0,1 1-1 0 0,-1 0 1 0 0,0 0 0 0 0,0-1-1 0 0,0 1 1 0 0,0 0 0 0 0,1 0-1 0 0,-1-1 1 0 0,0 1-1 0 0,0 0 1 0 0,0-1 0 0 0,0 1-1 0 0,0 0 1 0 0,0 0 0 0 0,0-1-1 0 0,0 1 1 0 0,0 0-1 0 0,0-1 1 0 0,0 1 0 0 0,0 0-1 0 0,0 0 1 0 0,0-1 0 0 0,0 1-1 0 0,0 0 1 0 0,0-1-1 0 0,0 1 1 0 0,-1 0 0 0 0,1 0-1 0 0,0-1 1 0 0,0 1 0 0 0,0 0-1 0 0,0 0 1 0 0,0-1-1 0 0,-1 1 1 0 0,1 0 0 0 0,0 0-1 0 0,0 0 1 0 0,-1-1 0 0 0,1 1-1 0 0,0 0 1 0 0,0 0-1 0 0,-1 0 1 0 0,1 0 0 0 0,0 0-1 0 0,0-1 1 0 0,-1 1 0 0 0,-4-4 59 0 0,8 1-50 0 0,-6 3-12 0 0,5 3 0 0 0,-6 2 0 0 0,5 2 0 0 0,-5 0 0 0 0,5 2 0 0 0,-5-2 0 0 0,8 2 0 0 0,-4-9 0 0 0,0 0 0 0 0,0 1 0 0 0,0-1 0 0 0,0 0 0 0 0,-1 0 0 0 0,1 1 0 0 0,0-1 0 0 0,0 0 0 0 0,0 0 0 0 0,0 0 0 0 0,0 1 0 0 0,0-1 0 0 0,0 0 0 0 0,0 0 0 0 0,-1 1 0 0 0,1-1 0 0 0,0 0 0 0 0,0 0 0 0 0,0 0 0 0 0,0 0 0 0 0,-1 1 0 0 0,1-1 0 0 0,0 0 0 0 0,0 0 0 0 0,-1 0 0 0 0,1 0 0 0 0,0 0 0 0 0,-7 3 11 0 0,5-2 32 0 0,-4-2-33 0 0,4 1-133 0 0,-2 1-139 0 0,10 0-210 0 0,-14-2 150 0 0,16 0-291 0 0,-10-7-1027 0 0,3 8 1472 0 0,0 0 1 0 0,1 0-1 0 0,-1 0 0 0 0,0 0 0 0 0,1-1 0 0 0,-1 1 0 0 0,0 0 0 0 0,0-1 1 0 0,1 1-1 0 0,0-2 0 0 0,-2 2 68 0 0,1 0 1 0 0,-1-1-1 0 0,0 1 0 0 0,1-1 1 0 0,-1 1-1 0 0,0-1 0 0 0,1 1 1 0 0,-1-1-1 0 0,0 0 0 0 0,0 1 1 0 0,0-1-1 0 0,0 1 1 0 0,1-1-1 0 0,-1 1 0 0 0,0-1 1 0 0,0 0-1 0 0,0 1 0 0 0,0-1 1 0 0,0 1-1 0 0,0-1 1 0 0,0 0-1 0 0,-1 1 0 0 0,1-1 1 0 0,0 0-1 0 0,0-1-185 0 0,0 0 0 0 0,0 1 0 0 0,1-1 0 0 0,-1 0 0 0 0,1 1 0 0 0,-1-1 0 0 0,1 1 0 0 0,0-1 0 0 0,0 1 0 0 0,0-1 0 0 0,-1 1 0 0 0,1 0 0 0 0,0-1 0 0 0,1 1 0 0 0,1-2 0 0 0,5-8-1714 0 0,0 4 558 0 0,5 4 890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4:54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226 626 6271 0 0,'-1'2'250'0'0,"-8"-5"228"0"0,3 0-187 0 0,-1-1 231 0 0,-1 0 1 0 0,0 0-1 0 0,-16-5 0 0 0,16 6-82 0 0,-1-1 0 0 0,1 0 0 0 0,0-1-1 0 0,0 0 1 0 0,-12-10 0 0 0,-17-10 1013 0 0,33 23-1333 0 0,0-1-1 0 0,0 0 0 0 0,0 1 1 0 0,0-1-1 0 0,1-1 0 0 0,0 1 0 0 0,0 0 1 0 0,0-1-1 0 0,0 1 0 0 0,-3-7 1 0 0,2 3 85 0 0,1 0 0 0 0,0 0 0 0 0,0-1 0 0 0,1 1 0 0 0,-3-16 0 0 0,4 18-158 0 0,0 0 0 0 0,0 0 0 0 0,1 0 0 0 0,0 0 0 0 0,0 0 0 0 0,0 0 0 0 0,1 0 0 0 0,-1 0 1 0 0,4-10-1 0 0,2-11 95 0 0,-5 21-109 0 0,0-1 1 0 0,0 0-1 0 0,1 1 0 0 0,0-1 1 0 0,0 1-1 0 0,1 0 1 0 0,4-8-1 0 0,13-22 104 0 0,-13 22-94 0 0,1 0-1 0 0,15-19 1 0 0,1 0-44 0 0,-21 27 7 0 0,1-1 0 0 0,0 1 1 0 0,0-1-1 0 0,1 1 0 0 0,-1 0 1 0 0,1 1-1 0 0,0-1 0 0 0,0 1 1 0 0,1 0-1 0 0,0 0 1 0 0,6-3-1 0 0,33-13 148 0 0,75-23 0 0 0,52-3 128 0 0,-171 46-283 0 0,19-4 13 0 0,0 1 0 0 0,1 1 0 0 0,-1 1 0 0 0,1 1-1 0 0,-1 1 1 0 0,1 0 0 0 0,21 6 0 0 0,-32-5-4 0 0,1 0 0 0 0,-1 1 0 0 0,0 1 0 0 0,0-1 0 0 0,0 2 0 0 0,0-1 0 0 0,-1 1 0 0 0,0 1 0 0 0,0 0 0 0 0,13 11 0 0 0,-11-8-2 0 0,-1 1 0 0 0,1 1 0 0 0,-2 0 0 0 0,0 0 1 0 0,0 1-1 0 0,-1 0 0 0 0,10 20 0 0 0,-13-24-6 0 0,3 7-9 0 0,-1 0 0 0 0,0 0 0 0 0,-1 1 0 0 0,-1 0 0 0 0,0 0 0 0 0,-1 0 0 0 0,3 30 0 0 0,-3 0-16 0 0,-2-29-19 0 0,0 1 0 0 0,-2-1 1 0 0,0 0-1 0 0,0 0 0 0 0,-7 32 0 0 0,1-22-6 0 0,4-14 20 0 0,0-1 1 0 0,-2 1 0 0 0,1-1-1 0 0,-2 1 1 0 0,1-1 0 0 0,-11 16-1 0 0,-4 0-35 0 0,10-15 17 0 0,-12 21 0 0 0,13-18 38 0 0,4-8 0 0 0,0 0 0 0 0,0-1 1 0 0,0 1-1 0 0,-1-1 1 0 0,-8 10-1 0 0,-45 34-54 0 0,50-43 69 0 0,-1 0 1 0 0,0-1-1 0 0,-1 1 0 0 0,1-2 1 0 0,-1 0-1 0 0,-1 0 0 0 0,-17 7 1 0 0,18-9-1 0 0,-2 1-5 0 0,0 0 1 0 0,0-1 0 0 0,0 0 0 0 0,0-1 0 0 0,0-1-1 0 0,-20 2 1 0 0,16-3-12 0 0,-8 0 58 0 0,-1-1 0 0 0,1-1 0 0 0,0-1 0 0 0,-34-7 0 0 0,33 2 61 0 0,1-1-1 0 0,0-2 1 0 0,1 0-1 0 0,-1-2 1 0 0,2 0-1 0 0,0-1 1 0 0,-21-17-1 0 0,29 18-36 0 0,0 0 0 0 0,1-1 0 0 0,0 0 0 0 0,1-1 0 0 0,0-1 0 0 0,1 0 0 0 0,1 0-1 0 0,0-1 1 0 0,2 0 0 0 0,-13-31 0 0 0,17 36-71 0 0,0 1 0 0 0,1-1 0 0 0,1 0 0 0 0,0-1 0 0 0,0 1 0 0 0,1 0 0 0 0,0-14 0 0 0,1 8 9 0 0,1 1 0 0 0,1-1 1 0 0,0 1-1 0 0,1 0 0 0 0,1 0 0 0 0,11-30 0 0 0,-2 15-9 0 0,-7 16 0 0 0,0-1 0 0 0,1 1 0 0 0,11-17 0 0 0,-8 18 0 0 0,-5 8-4 0 0,-1-1 1 0 0,1 0-1 0 0,6-15 1 0 0,-8 14-15 0 0,-2 5 12 0 0,0 0-1 0 0,0 0 1 0 0,0 0 0 0 0,1 0 0 0 0,-1 0-1 0 0,1 1 1 0 0,-1-1 0 0 0,1 0-1 0 0,0 1 1 0 0,0 0 0 0 0,0-1 0 0 0,1 1-1 0 0,4-4 1 0 0,47-19-336 0 0,-50 23 306 0 0,-1-1 0 0 0,1 1 0 0 0,0 0 0 0 0,0 0 0 0 0,0 0 0 0 0,0 1 0 0 0,0 0 0 0 0,0-1 0 0 0,0 1 0 0 0,1 1 0 0 0,-1-1 1 0 0,0 1-1 0 0,1-1 0 0 0,-1 1 0 0 0,0 0 0 0 0,5 1 0 0 0,-2 0-50 0 0,-3 0 20 0 0,-1-1 0 0 0,1 1 0 0 0,-1-1 0 0 0,0 1 0 0 0,1 0 0 0 0,-1 0 0 0 0,0 1 0 0 0,0-1 0 0 0,0 1 0 0 0,0-1 0 0 0,0 1 0 0 0,5 4 0 0 0,-6-5-87 0 0,0 1 0 0 0,0 0 0 0 0,0-1 0 0 0,-1 1 0 0 0,1 0 0 0 0,0 0 0 0 0,-1 0 0 0 0,0 0 0 0 0,1 0-1 0 0,-1 1 1 0 0,0-1 0 0 0,0 0 0 0 0,0 0 0 0 0,0 1 0 0 0,-1-1 0 0 0,1 1 0 0 0,0-1 0 0 0,-1 1 0 0 0,0-1 0 0 0,0 1 0 0 0,0-1 0 0 0,0 4 0 0 0,-2 10-1437 0 0,2-13 1020 0 0,-1 1 1 0 0,1-1-1 0 0,-1 1 0 0 0,0-1 0 0 0,0 0 0 0 0,0 0 0 0 0,0 1 0 0 0,-2 3 0 0 0,-5 5-1368 0 0,5-9 1364 0 0,1 1 1 0 0,-1-1-1 0 0,1 1 0 0 0,0 0 0 0 0,-2 5 0 0 0,-2 18-389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4:56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4863 0 0,'0'0'375'0'0,"3"0"-244"0"0,3 2-110 0 0,-3-2 42 0 0,0 1 1 0 0,-1 0-1 0 0,1-1 1 0 0,0 1-1 0 0,0-1 1 0 0,-1 0-1 0 0,1 0 1 0 0,0 0-1 0 0,5-1 1 0 0,-7 0 286 0 0,3 1-144 0 0,-1-1 0 0 0,1 1 0 0 0,-1-1-1 0 0,0 0 1 0 0,1 0 0 0 0,5-2-1 0 0,14-5 167 0 0,-5 0-274 0 0,-17 6-33 0 0,-1 2-27 0 0,3-3-8 0 0,-1-14 93 0 0,-2 14 1041 0 0,1 3-1037 0 0,0-1 0 0 0,0 0 1 0 0,0 0-1 0 0,0 0 0 0 0,0 0 1 0 0,0 0-1 0 0,-1 0 0 0 0,1 0 1 0 0,0-1-1 0 0,-1 1 0 0 0,1 0 1 0 0,-1 0-1 0 0,2-4 1724 0 0,-3-2 1743 0 0,4 13-3551 0 0,-1 0 0 0 0,0 0 0 0 0,-1 1 0 0 0,0-1 0 0 0,0 1 0 0 0,1 9 0 0 0,2 26 57 0 0,3 26 133 0 0,-4-48-104 0 0,0 38-1 0 0,-2-24-33 0 0,-3 60 155 0 0,17 127-108 0 0,-10-149-142 0 0,5 36 0 0 0,1 35 54 0 0,-4-30 116 0 0,-7-107-166 0 0,0-1 1 0 0,-1 1-1 0 0,1-1 0 0 0,-3 10 0 0 0,-1 9 50 0 0,1-3 54 0 0,1-15 40 0 0,-1-9 465 0 0,-1-6-581 0 0,3 6 10 0 0,1 0-134 0 0,-1-1-418 0 0,1-1 1 0 0,0 1-1 0 0,1-1 0 0 0,-1 0 1 0 0,1 1-1 0 0,1-7 1 0 0,14-7-6768 0 0,-10-10 557 0 0,0 14 5510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4:56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0 348 3655 0 0,'0'0'4611'0'0,"3"0"-3207"0"0,0-1-1039 0 0,1 1 1 0 0,-1-1-1 0 0,0 1 0 0 0,0-1 1 0 0,6-2-1 0 0,15-4 1071 0 0,-8 3-952 0 0,11-11-133 0 0,-22 12-292 0 0,-1 0 1 0 0,1 0-1 0 0,0 1 1 0 0,6-3-1 0 0,41-18 373 0 0,-39 16-247 0 0,0 1 0 0 0,22-7 0 0 0,13-4 277 0 0,-36 12-286 0 0,1 0-1 0 0,24-5 1 0 0,82-17 417 0 0,-47 8-307 0 0,22-7-44 0 0,-50 13-122 0 0,-30 9-50 0 0,1 0 0 0 0,-1-1 0 0 0,22-11 0 0 0,-17 5 8 0 0,-11 6-35 0 0,0 1 1 0 0,0-1-1 0 0,0 1 0 0 0,17-5 1 0 0,0 3 20 0 0,-14 4-27 0 0,-1 0 1 0 0,1-1-1 0 0,-1-1 1 0 0,0 0 0 0 0,14-7-1 0 0,-19 9-28 0 0,0 0 1 0 0,0 0-1 0 0,0 0 0 0 0,0 1 1 0 0,0 0-1 0 0,0 0 0 0 0,10-1 0 0 0,19-4 5 0 0,-27 4-14 0 0,-2 0 0 0 0,1 1 0 0 0,-1-1 0 0 0,0 1 0 0 0,0 0 0 0 0,0 0 0 0 0,1 1 0 0 0,-1-1 0 0 0,0 1 0 0 0,10 1 0 0 0,29 4-1256 0 0,-44-2 1112 0 0,2 8-33 0 0,-1-8-140 0 0,-2 0-61 0 0,-1 5 310 0 0,1-3-350 0 0,0 0-1 0 0,-1 0 1 0 0,1 1-1 0 0,-1-2 1 0 0,-4 9 0 0 0,-3 2-283 0 0,7-10 120 0 0,-1-1 0 0 0,1 1-1 0 0,-1-1 1 0 0,0 0 0 0 0,0 0 0 0 0,0 0-1 0 0,-1 0 1 0 0,1-1 0 0 0,-1 1-1 0 0,-5 3 1 0 0,-20 4-4620 0 0,27-10 4267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4:57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414 195 3023 0 0,'2'-1'471'0'0,"16"-15"2915"0"0,-8 1 2428 0 0,-10 13-5572 0 0,0 0-1 0 0,1 1 1 0 0,-1-1-1 0 0,0 1 1 0 0,0-1 0 0 0,0 0-1 0 0,0 1 1 0 0,-1-1-1 0 0,1-2 1 0 0,-2 0 154 0 0,2 4-371 0 0,0 0 0 0 0,0-1 1 0 0,-1 1-1 0 0,1 0 1 0 0,0-1-1 0 0,0 1 0 0 0,0 0 1 0 0,0 0-1 0 0,0-1 1 0 0,-1 1-1 0 0,1 0 1 0 0,0 0-1 0 0,0-1 0 0 0,0 1 1 0 0,-1 0-1 0 0,1 0 1 0 0,0 0-1 0 0,0 0 0 0 0,-1-1 1 0 0,1 1-1 0 0,0 0 1 0 0,0 0-1 0 0,-1 0 1 0 0,1 0-1 0 0,0 0 0 0 0,-1 0 1 0 0,1 0-1 0 0,0 0 1 0 0,0 0-1 0 0,-1-1 0 0 0,1 1 1 0 0,0 0-1 0 0,-1 1 1 0 0,1-1-1 0 0,0 0 1 0 0,-1 0-1 0 0,0 0 171 0 0,0 1-87 0 0,-12 10 53 0 0,-8 10-6 0 0,-1 7-90 0 0,-88 101 33 0 0,79-96-42 0 0,1 0 0 0 0,-35 55 0 0 0,56-77-21 0 0,-1 1 0 0 0,0-1 0 0 0,0-1 1 0 0,-21 16-1 0 0,-21 14 97 0 0,37-30-2 0 0,15-11-125 0 0,0 1 0 0 0,0 0-1 0 0,0 0 1 0 0,0 0 0 0 0,-1 0 0 0 0,1 0-1 0 0,0 0 1 0 0,0 0 0 0 0,0-1-1 0 0,0 1 1 0 0,0 0 0 0 0,0 0-1 0 0,0 0 1 0 0,0 0 0 0 0,0 0 0 0 0,0-1-1 0 0,0 1 1 0 0,0 0 0 0 0,0 0-1 0 0,0 0 1 0 0,0 0 0 0 0,0 0 0 0 0,0-1-1 0 0,0 1 1 0 0,0 0 0 0 0,0 0-1 0 0,0 0 1 0 0,0 0 0 0 0,0 0 0 0 0,0 0-1 0 0,0-1 1 0 0,1 1 0 0 0,-1 0-1 0 0,0 0 1 0 0,0 0 0 0 0,0 0 0 0 0,0 0-1 0 0,0 0 1 0 0,0 0 0 0 0,0-1-1 0 0,0 1 1 0 0,1 0 0 0 0,-1 0 0 0 0,0 0-1 0 0,15-19 359 0 0,8-6-327 0 0,-15 14 25 0 0,21-17 1 0 0,-14 14 44 0 0,0-2 1 0 0,25-32-1 0 0,-38 46-107 0 0,20-32 58 0 0,-16 24-39 0 0,0 1-1 0 0,12-15 1 0 0,2 1-14 0 0,29-42 0 0 0,-41 53-5 0 0,1 1 0 0 0,13-13 0 0 0,-11 13 0 0 0,14-19 0 0 0,-16 17 13 0 0,1 1 0 0 0,0-1 0 0 0,1 2-1 0 0,15-14 1 0 0,4-6-13 0 0,-21 22 0 0 0,17-16 0 0 0,-24 23 0 0 0,0 0 0 0 0,0 0 0 0 0,0 0 0 0 0,0 0 0 0 0,0 0 0 0 0,-1-1 0 0 0,2-2 0 0 0,1 0 0 0 0,4-4 0 0 0,4 6 0 0 0,-9 3-1 0 0,2 0 3 0 0,10 9-15 0 0,-13-8 9 0 0,-1 1 0 0 0,0-1 0 0 0,1 0 0 0 0,-1 1 0 0 0,0-1 0 0 0,0 1 0 0 0,0 0 0 0 0,1-1 0 0 0,-2 1 0 0 0,1 0 0 0 0,0-1 0 0 0,0 1 0 0 0,0 3 0 0 0,2 1 0 0 0,31 73 2 0 0,15 30 58 0 0,-39-91-54 0 0,2 0 0 0 0,0 0 1 0 0,1-1-1 0 0,0 0 1 0 0,2-2-1 0 0,22 21 1 0 0,112 72 250 0 0,-54-42-129 0 0,-82-55-119 0 0,6 4-128 0 0,-18-12 9 0 0,10 24-155 0 0,-10-24-78 0 0,-2 0-79 0 0,-1 0 217 0 0,-19 49-1754 0 0,19-47 906 0 0,-1 0 0 0 0,0 0 0 0 0,-1 0 0 0 0,1 0 0 0 0,-1-1 1 0 0,0 1-1 0 0,-7 5 0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5:00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0 536 2959 0 0,'3'-1'220'0'0,"-1"1"-213"0"0,1 0 0 0 0,-1-1 0 0 0,1 0-1 0 0,-1 0 1 0 0,1 0 0 0 0,-1 0-1 0 0,0 0 1 0 0,1 0 0 0 0,-1 0-1 0 0,3-3 1 0 0,0 0 17 0 0,-4 4-24 0 0,-1-1 1 0 0,1 1 0 0 0,-1 0-1 0 0,0-1 1 0 0,1 1 0 0 0,-1-1-1 0 0,1 1 1 0 0,-1-1 0 0 0,0 1-1 0 0,1-1 1 0 0,-1 1 0 0 0,0-1-1 0 0,1 1 1 0 0,-1-1 0 0 0,0 0-1 0 0,1-4 0 0 0,2-5 0 0 0,2 8 0 0 0,12-3 0 0 0,-16 5-1 0 0,2-1 23 0 0,0 0-1 0 0,-1 0 0 0 0,1 0 0 0 0,0-1 1 0 0,-1 1-1 0 0,0-1 0 0 0,1 0 1 0 0,2-3-1 0 0,-4 4 52 0 0,0 1-59 0 0,0-1 0 0 0,-1 1-1 0 0,1-1 1 0 0,-1 1-1 0 0,1-1 1 0 0,-1 1-1 0 0,1-1 1 0 0,-1 1 0 0 0,1-1-1 0 0,-1 1 1 0 0,1-1-1 0 0,-1 0 1 0 0,0 1-1 0 0,1-1 1 0 0,-1 0 0 0 0,0 1-1 0 0,1-2 1 0 0,4-8 665 0 0,-3 9-307 0 0,-1 0-1 0 0,0-1 1 0 0,0 0 0 0 0,0 1-1 0 0,0-1 1 0 0,0 0-1 0 0,0 0 1 0 0,0 1-1 0 0,-1-1 1 0 0,1 0-1 0 0,-1 0 1 0 0,1 0-1 0 0,-1 0 1 0 0,0 0-1 0 0,1 0 1 0 0,-1-3-1 0 0,0 3 205 0 0,1 0-171 0 0,0 0 0 0 0,0 0 0 0 0,-1-1 0 0 0,1 1 0 0 0,0 0-1 0 0,-1-1 1 0 0,1 1 0 0 0,-1 0 0 0 0,0-1 0 0 0,0-3 0 0 0,0 5-384 0 0,0 0 1 0 0,-1 0-1 0 0,1 1 1 0 0,0-1-1 0 0,-1 0 1 0 0,1 0-1 0 0,0 1 0 0 0,-1-1 1 0 0,1 0-1 0 0,-1 1 1 0 0,1-1-1 0 0,-2 0 1 0 0,1 0 21 0 0,0-1 101 0 0,7-10-53 0 0,3-12 141 0 0,-4 3 5 0 0,-3 10-143 0 0,1 0 0 0 0,5-14 0 0 0,-6 21-88 0 0,-1 1 5 0 0,0 1 1 0 0,1-1-1 0 0,-1 1 0 0 0,1-1 0 0 0,-1 1 1 0 0,1 0-1 0 0,3-4 0 0 0,8-11 39 0 0,-3-1 35 0 0,0 1 0 0 0,22-27 0 0 0,-17 23 0 0 0,-7 13-67 0 0,0-1-1 0 0,0 1 1 0 0,1 1-1 0 0,14-11 1 0 0,1 0-18 0 0,-15 11 0 0 0,0 1 0 0 0,0 0 0 0 0,18-7 0 0 0,-2 0 0 0 0,-20 11-45 0 0,0 0-1 0 0,0 0 1 0 0,0 0-1 0 0,0 1 1 0 0,1 0 0 0 0,-1 0-1 0 0,0 0 1 0 0,1 0-1 0 0,-1 1 1 0 0,1 0-1 0 0,6 1 1 0 0,-10-1-103 0 0,0 0-1 0 0,1 0 1 0 0,-1 1 0 0 0,1-1-1 0 0,-1 1 1 0 0,0 0 0 0 0,0-1 0 0 0,1 1-1 0 0,-1 0 1 0 0,0 0 0 0 0,0 1 0 0 0,0-1-1 0 0,0 0 1 0 0,0 1 0 0 0,0-1-1 0 0,-1 1 1 0 0,1-1 0 0 0,0 1 0 0 0,-1 0-1 0 0,1 0 1 0 0,-1 0 0 0 0,0 0-1 0 0,1 0 1 0 0,-1 0 0 0 0,0 0 0 0 0,0 0-1 0 0,0 4 1 0 0,8 16-3388 0 0,-13-11-1545 0 0,-4-2 1211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5:00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1 360 12495 0 0,'0'0'2184'0'0,"0"-3"-1896"0"0,0-5-126 0 0,0-1 21 0 0,0-1 0 0 0,0 0 0 0 0,1 1-1 0 0,1-1 1 0 0,3-14 0 0 0,1-1-81 0 0,-5 20-83 0 0,0 0 0 0 0,0-1 1 0 0,0 1-1 0 0,1 0 0 0 0,4-8 0 0 0,-1 2-15 0 0,1-1 0 0 0,4-17-1 0 0,-7 20-2 0 0,-1 6-1 0 0,-1 0 1 0 0,1-1-1 0 0,0 1 0 0 0,0 0 0 0 0,0 0 0 0 0,5-5 0 0 0,7-11-13 0 0,-13 15 0 0 0,1 1 0 0 0,0-1 0 0 0,0 1 0 0 0,1-1 0 0 0,-1 1-1 0 0,0 0 1 0 0,1 0 0 0 0,0 0 0 0 0,0 0 0 0 0,0 1 0 0 0,0-1 0 0 0,6-3 0 0 0,6-8-112 0 0,-14 12 104 0 0,1 1-1 0 0,-1-1 1 0 0,0 1 0 0 0,1 0-1 0 0,-1-1 1 0 0,1 1-1 0 0,-1 0 1 0 0,1 0 0 0 0,0 0-1 0 0,-1 0 1 0 0,1 0-1 0 0,2-1 1 0 0,10-1-446 0 0,-9 2 150 0 0,0 0-1 0 0,0 0 0 0 0,-1-1 1 0 0,10-3-1 0 0,-12 4 70 0 0,0 0 0 0 0,1 0-1 0 0,-1 0 1 0 0,0 1-1 0 0,1-1 1 0 0,-1 1 0 0 0,0 0-1 0 0,1-1 1 0 0,2 1-1 0 0,-4 1-58 0 0,0-1 0 0 0,1 0 0 0 0,-1 0 0 0 0,0 0 0 0 0,1-1 0 0 0,-1 1 0 0 0,0 0 0 0 0,1 0 0 0 0,-1-1 0 0 0,0 1 0 0 0,0-1 0 0 0,1 1 0 0 0,-1-1 0 0 0,0 1 0 0 0,0-1 0 0 0,0 0 0 0 0,0 0 0 0 0,0 1 0 0 0,0-1 0 0 0,0 0 0 0 0,0 0 0 0 0,1-1 0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5:13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474 45 5119 0 0,'18'9'396'0'0,"-17"-8"-318"0"0,-1-1-1 0 0,1 1 0 0 0,0-1 1 0 0,-1 0-1 0 0,1 1 0 0 0,0-1 0 0 0,0 0 1 0 0,-1 0-1 0 0,1 0 0 0 0,0 1 1 0 0,0-1-1 0 0,-1 0 0 0 0,1 0 0 0 0,0 0 1 0 0,0 0-1 0 0,0 0 0 0 0,-1 0 1 0 0,1-1-1 0 0,3 0 1676 0 0,-5-2-1107 0 0,-5-9 2 0 0,18 1 3080 0 0,-11 11-3626 0 0,-1-1 0 0 0,0 1-1 0 0,0 0 1 0 0,1-1 0 0 0,-1 1-1 0 0,0 0 1 0 0,0-1-1 0 0,1 1 1 0 0,-1-1 0 0 0,0 1-1 0 0,0-1 1 0 0,0 1 0 0 0,0 0-1 0 0,0-1 1 0 0,0 1 0 0 0,1-1-1 0 0,-1 1 1 0 0,0-1 0 0 0,0 1-1 0 0,-1-1 1 0 0,-16-11 139 0 0,16 11-232 0 0,1 1-1 0 0,-1 0 1 0 0,1-1 0 0 0,-1 1-1 0 0,1 0 1 0 0,-1 0-1 0 0,0-1 1 0 0,1 1-1 0 0,-1 0 1 0 0,1 0 0 0 0,-1 0-1 0 0,0 0 1 0 0,1 0-1 0 0,-1 0 1 0 0,0 0-1 0 0,1 0 1 0 0,-1 0 0 0 0,0 0-1 0 0,-4 0 9 0 0,-29-4 71 0 0,32 4 39 0 0,-3 0 22 0 0,3 0-122 0 0,-15-2 72 0 0,16 2-91 0 0,0 0 1 0 0,0 0-1 0 0,0 0 1 0 0,1 0 0 0 0,-1 0-1 0 0,0 0 1 0 0,0 1 0 0 0,0-1-1 0 0,0 0 1 0 0,1 0 0 0 0,-1 1-1 0 0,0-1 1 0 0,0 0-1 0 0,1 1 1 0 0,-1-1 0 0 0,0 1-1 0 0,0-1 1 0 0,0 1 0 0 0,1 9 71 0 0,0-10-77 0 0,0 1 0 0 0,0 0 0 0 0,0-1 0 0 0,0 1 0 0 0,0-1 0 0 0,-1 1 1 0 0,1 0-1 0 0,0-1 0 0 0,0 1 0 0 0,-1-1 0 0 0,1 1 0 0 0,0 0 0 0 0,-1-1 0 0 0,1 1 1 0 0,0-1-1 0 0,-1 1 0 0 0,1-1 0 0 0,-1 0 0 0 0,1 1 0 0 0,-2 0 0 0 0,1 0 2 0 0,-1 1-5 0 0,1 0-1 0 0,-1-1 1 0 0,0 1-1 0 0,0-1 1 0 0,0 1-1 0 0,0-1 1 0 0,0 0 0 0 0,0 0-1 0 0,0 0 1 0 0,0 0-1 0 0,-4 1 1 0 0,3-1 9 0 0,1 0 0 0 0,-1 0 1 0 0,0 1-1 0 0,0-1 1 0 0,0 1-1 0 0,-4 3 0 0 0,-6 7 15 0 0,0 1-1 0 0,2 1 0 0 0,-1 0 1 0 0,1 1-1 0 0,-15 27 0 0 0,19-25-23 0 0,-6 7 0 0 0,12-22 0 0 0,1-1 0 0 0,-1 0 0 0 0,0 1 0 0 0,1-1 0 0 0,-1 1 0 0 0,1-1 0 0 0,0 1 0 0 0,-1-1 0 0 0,1 0 0 0 0,0 1 0 0 0,0-1 0 0 0,0 3 0 0 0,-3 13 0 0 0,1-12-1 0 0,1-4-3 0 0,1 0 1 0 0,-1 0 0 0 0,1 1 0 0 0,-1-1-1 0 0,1 0 1 0 0,-1 1 0 0 0,1-1 0 0 0,0 1-1 0 0,-1-1 1 0 0,1 0 0 0 0,0 1 0 0 0,0-1-1 0 0,0 1 1 0 0,0-1 0 0 0,0 1 0 0 0,1-1-1 0 0,-1 2 1 0 0,12 75-9 0 0,-10-63 12 0 0,1-5 70 0 0,0-10 84 0 0,2-7 70 0 0,12-55-208 0 0,25-63 0 0 0,-37 105-16 0 0,-5 17 0 0 0,0 1 0 0 0,0 0 0 0 0,0 0 0 0 0,1 0 0 0 0,-1 0 0 0 0,1-1 0 0 0,0 1 0 0 0,-1 0 0 0 0,1 0 0 0 0,0 0 0 0 0,2-3 0 0 0,22-28 0 0 0,-25 31 0 0 0,0 1 0 0 0,0 1 0 0 0,0-1 0 0 0,0 1 0 0 0,0-1 0 0 0,1 1 0 0 0,-1 0 0 0 0,0-1 0 0 0,0 1 0 0 0,0-1 0 0 0,0 1 0 0 0,1-1 0 0 0,-1 1 0 0 0,0-1 0 0 0,0 1 0 0 0,1 0 0 0 0,-1-1 0 0 0,0 1 0 0 0,1 0 0 0 0,-1-1 0 0 0,0 1 0 0 0,1 0 0 0 0,-1-1 0 0 0,0 1 0 0 0,1 0 0 0 0,1-2 0 0 0,11-6 0 0 0,-13 8 0 0 0,1-1 0 0 0,-1 1 0 0 0,1-1 0 0 0,-1 1 0 0 0,1 0 0 0 0,0-1 0 0 0,-1 1 0 0 0,1 0 0 0 0,-1 0 0 0 0,1-1 0 0 0,0 1 0 0 0,-1 0 0 0 0,1 0 0 0 0,0 0 0 0 0,-1 0 0 0 0,1 0 0 0 0,0 0 0 0 0,-1 0 0 0 0,1 0 0 0 0,0 0 0 0 0,0 0 0 0 0,-1 1 0 0 0,1-1 0 0 0,0 0 0 0 0,1 1 0 0 0,7 2 0 0 0,-7-2 1 0 0,7 11 6 0 0,-5-6 1 0 0,-2 2 116 0 0,-2-5-108 0 0,3 7-4 0 0,-7-3-26 0 0,3-7 17 0 0,1 0 0 0 0,0 1 1 0 0,-1-1-1 0 0,1 0 1 0 0,-1 1-1 0 0,1-1 1 0 0,0 1-1 0 0,0-1 0 0 0,-1 1 1 0 0,1-1-1 0 0,0 1 1 0 0,0-1-1 0 0,-1 1 1 0 0,1-1-1 0 0,0 1 0 0 0,0-1 1 0 0,0 1-1 0 0,0-1 1 0 0,0 1-1 0 0,0-1 1 0 0,0 1-1 0 0,0 0 0 0 0,0 0 1 0 0,0-1-1 0 0,0 0 0 0 0,0 1 0 0 0,0-1 0 0 0,0 0 0 0 0,0 1 0 0 0,0-1 0 0 0,0 0 1 0 0,0 1-1 0 0,0-1 0 0 0,0 0 0 0 0,0 0 0 0 0,0 1 0 0 0,0-1 0 0 0,0 0 0 0 0,0 1 0 0 0,0-1 0 0 0,-1 0 0 0 0,1 1 0 0 0,0-1 0 0 0,0 0 1 0 0,0 0-1 0 0,-1 1 0 0 0,1-1 0 0 0,0 0 0 0 0,0 0 0 0 0,0 0 0 0 0,-1 1 0 0 0,1-1 0 0 0,-1 0 0 0 0,-4 2 8 0 0,5-2-8 0 0,-1 0 1 0 0,0 0 0 0 0,0 1-1 0 0,1-1 1 0 0,-1 0-1 0 0,0 0 1 0 0,0 0-1 0 0,0 0 1 0 0,1 0-1 0 0,-1 0 1 0 0,0 0 0 0 0,0-1-1 0 0,1 1 1 0 0,-1 0-1 0 0,-1-1 1 0 0,-22-5-8 0 0,-8 0-13 0 0,30 6-68 0 0,-1 0-11 0 0,-18 6-67 0 0,16-5 151 0 0,4-1 8 0 0,0 0 1 0 0,0 0-1 0 0,0 1 0 0 0,0-1 0 0 0,0 0 1 0 0,0 1-1 0 0,0-1 0 0 0,0 0 0 0 0,0 1 1 0 0,1-1-1 0 0,-1 1 0 0 0,0 0 0 0 0,0-1 1 0 0,0 2-1 0 0,-4 4-7 0 0,0-2 1 0 0,4-3-7 0 0,0-1 0 0 0,0 1 0 0 0,0-1 0 0 0,0 1 0 0 0,1 0 0 0 0,-1 0 0 0 0,0-1 0 0 0,0 1 0 0 0,1 0 0 0 0,-1 0 0 0 0,0 0-1 0 0,0 1 1 0 0,-6 9-39 0 0,3-3 49 0 0,0-1 0 0 0,0 0 0 0 0,1 1 0 0 0,0 0-1 0 0,-4 13 1 0 0,5-11-3 0 0,-6 16 5 0 0,2-5 114 0 0,-10 25-1 0 0,11-28-23 0 0,4-13-73 0 0,0 0-1 0 0,0 0 1 0 0,-1 0-1 0 0,-3 8 1 0 0,4-12-11 0 0,1 0 1 0 0,0-1 0 0 0,-1 1 0 0 0,1 0-1 0 0,0 0 1 0 0,-1 0 0 0 0,1 0 0 0 0,0 0-1 0 0,0 0 1 0 0,0 0 0 0 0,0 0 0 0 0,0 0-1 0 0,0 0 1 0 0,0 0 0 0 0,0 0 0 0 0,0 0-1 0 0,1-1 1 0 0,-1 1 0 0 0,0 0-1 0 0,0 0 1 0 0,1 0 0 0 0,-1 0 0 0 0,1 0-1 0 0,0 1 1 0 0,1 1 29 0 0,-2-2 103 0 0,12-14 84 0 0,-8 9-134 0 0,-1-1-1 0 0,1 0 0 0 0,-1 0 1 0 0,0 0-1 0 0,0 0 1 0 0,-1 0-1 0 0,4-9 0 0 0,-4 8-6 0 0,8-11 202 0 0,-9 16-134 0 0,14 2 11 0 0,-8 11-277 0 0,5-1 111 0 0,-9-9 10 0 0,0 1 0 0 0,0 0 0 0 0,0 1 0 0 0,0-1-1 0 0,-1 1 1 0 0,1-1 0 0 0,-1 1 0 0 0,0 0 0 0 0,0-1 0 0 0,0 1 0 0 0,1 7 0 0 0,3 8 0 0 0,-8-11 0 0 0,0-4 0 0 0,2-2 17 0 0,-1 0 0 0 0,1 0-1 0 0,-1 0 1 0 0,1 0 0 0 0,-1 0-1 0 0,0 0 1 0 0,0 0 0 0 0,0 0-1 0 0,-1 2 1 0 0,-1-1-10 0 0,1 0 0 0 0,-1-1 0 0 0,0 1 0 0 0,0-1 0 0 0,0 0 0 0 0,-6 3 0 0 0,8-4-12 0 0,-1 0 1 0 0,0-1-1 0 0,1 1 0 0 0,-1-1 1 0 0,0 0-1 0 0,0 1 0 0 0,1-1 0 0 0,-1 0 1 0 0,0 0-1 0 0,0 0 0 0 0,1 0 0 0 0,-1 0 1 0 0,0-1-1 0 0,0 1 0 0 0,1 0 0 0 0,-1-1 1 0 0,0 1-1 0 0,1-1 0 0 0,-3-1 1 0 0,2 0-5 0 0,0 0 1 0 0,0-1 0 0 0,1 1-1 0 0,-1 0 1 0 0,1-1 0 0 0,0 1-1 0 0,-1-1 1 0 0,1 0 0 0 0,0 1 0 0 0,1-1-1 0 0,-1 0 1 0 0,0 0 0 0 0,1 1-1 0 0,-1-1 1 0 0,1-4 0 0 0,0-4-30 0 0,1 1 1 0 0,3-19 0 0 0,-2 20 32 0 0,-1 5 0 0 0,0 1-1 0 0,0 0 0 0 0,0-1 1 0 0,1 1-1 0 0,-1 0 1 0 0,4-4-1 0 0,4-11-29 0 0,-8 16 29 0 0,0 1 0 0 0,0-1 0 0 0,0 0 0 0 0,0 1 1 0 0,0-1-1 0 0,1 1 0 0 0,-1-1 0 0 0,2 0 1 0 0,-2 1 4 0 0,0 0 0 0 0,0 0 0 0 0,0 0 0 0 0,0 0 0 0 0,0-1 0 0 0,0 1 0 0 0,0 0 0 0 0,-1 0 0 0 0,1 0 0 0 0,0-1 0 0 0,-1 1 0 0 0,2-3 1 0 0,-2 4 2 0 0,0-1 1 0 0,1 1 0 0 0,-1 0 0 0 0,0 0 0 0 0,1-1 0 0 0,-1 1 0 0 0,1 0 0 0 0,-1 0 0 0 0,1-1 0 0 0,-1 1-1 0 0,0 0 1 0 0,1 0 0 0 0,-1 0 0 0 0,1 0 0 0 0,-1 0 0 0 0,1 0 0 0 0,-1 0 0 0 0,1 0 0 0 0,-1 0-1 0 0,1 0 1 0 0,-1 0 0 0 0,1 0 0 0 0,-1 0 0 0 0,1 0 0 0 0,-1 0 0 0 0,0 1 0 0 0,1-1 0 0 0,0 0 0 0 0,1 3-3 0 0,0 0 1 0 0,0-1 0 0 0,0 1 0 0 0,0 0 0 0 0,0 0 0 0 0,-1 0 0 0 0,1 0 0 0 0,-1 1 0 0 0,0-1-1 0 0,0 0 1 0 0,0 0 0 0 0,-1 1 0 0 0,1-1 0 0 0,-1 1 0 0 0,0-1 0 0 0,0 0 0 0 0,0 5 0 0 0,-2 7-2 0 0,0 0 0 0 0,-6 25 0 0 0,3-21 2 0 0,4-15 5 0 0,-1 1-1 0 0,0-1 1 0 0,0 0-1 0 0,0 1 1 0 0,0-1-1 0 0,-1 0 1 0 0,0 0-1 0 0,1-1 1 0 0,-2 1-1 0 0,-5 5 1 0 0,-1 1 64 0 0,-1-1 1 0 0,-16 10-1 0 0,26-17-69 0 0,0-1-1 0 0,1-1 1 0 0,0 1-1 0 0,-1-1 0 0 0,1 1 1 0 0,-1-1-1 0 0,1 0 1 0 0,-1 1-1 0 0,1-1 0 0 0,-1 0 1 0 0,1 1-1 0 0,-1-1 1 0 0,0 0-1 0 0,1 0 1 0 0,-1 1-1 0 0,1-1 0 0 0,-1 0 1 0 0,0 0-1 0 0,1 0 1 0 0,-1 0-1 0 0,1 0 1 0 0,-1 0-1 0 0,0 0 0 0 0,0 0 1 0 0,-8 0 42 0 0,1-4-33 0 0,5 2-17 0 0,1-1 0 0 0,-1-1 0 0 0,1 1 0 0 0,0 0 0 0 0,0-1 0 0 0,0 1 0 0 0,1-1 0 0 0,-1 1 0 0 0,1-1 0 0 0,0 0 0 0 0,0 1 0 0 0,0-1 0 0 0,0 0 0 0 0,1 0 0 0 0,0 0 0 0 0,0 0 0 0 0,0 0 0 0 0,0 0 0 0 0,0 1 0 0 0,1-1 0 0 0,-1 0 0 0 0,1 0 0 0 0,2-4 0 0 0,1-8-12 0 0,-4 15 15 0 0,0-1 1 0 0,1 0-1 0 0,-1 0 1 0 0,1 1 0 0 0,-1-1-1 0 0,1 0 1 0 0,0 1-1 0 0,-1-1 1 0 0,1 1-1 0 0,0-1 1 0 0,0 1 0 0 0,2-3-1 0 0,4-9-15 0 0,-7 12 17 0 0,1 1 0 0 0,-1-1 0 0 0,0 0 0 0 0,0 1 0 0 0,1-1 0 0 0,-1 0 0 0 0,0 1-1 0 0,1-1 1 0 0,-1 1 0 0 0,0-1 0 0 0,1 0 0 0 0,-1 1 0 0 0,1-1 0 0 0,-1 1 0 0 0,1-1 0 0 0,-1 1 0 0 0,1 0 0 0 0,0-1 0 0 0,-1 1 0 0 0,1 0 0 0 0,-1-1 0 0 0,1 1 0 0 0,0 0 0 0 0,-1 0 0 0 0,1-1 0 0 0,1 1 0 0 0,-1 0-52 0 0,1 0-14 0 0,2 1 58 0 0,0 0 0 0 0,0 0 0 0 0,-1 0-1 0 0,1 0 1 0 0,-1 1 0 0 0,1 0 0 0 0,-1-1-1 0 0,0 1 1 0 0,1 1 0 0 0,-1-1 0 0 0,0 0-1 0 0,-1 1 1 0 0,1-1 0 0 0,0 1 0 0 0,-1 0 0 0 0,1 0-1 0 0,-1 0 1 0 0,0 0 0 0 0,0 1 0 0 0,0-1-1 0 0,2 5 1 0 0,1 5-27 0 0,0 0-1 0 0,0 1 1 0 0,-1-1 0 0 0,3 22-1 0 0,-7-29 38 0 0,0-1 1 0 0,0 1-1 0 0,0-1 0 0 0,-1 0 1 0 0,0 1-1 0 0,-3 8 0 0 0,2-2 20 0 0,0-7 20 0 0,1-1 0 0 0,-1 0 1 0 0,0 0-1 0 0,0 1 1 0 0,-6 6-1 0 0,-3 8 19 0 0,10-17-53 0 0,1 0 1 0 0,-1-1 0 0 0,0 1-1 0 0,0 0 1 0 0,0-1-1 0 0,0 1 1 0 0,0 0-1 0 0,-1-1 1 0 0,1 1-1 0 0,0-1 1 0 0,-1 0 0 0 0,1 1-1 0 0,-1-1 1 0 0,1 0-1 0 0,-1 0 1 0 0,0 0-1 0 0,1 0 1 0 0,-1 0-1 0 0,0-1 1 0 0,0 1-1 0 0,0 0 1 0 0,1-1 0 0 0,-1 1-1 0 0,0-1 1 0 0,0 0-1 0 0,0 0 1 0 0,0 1-1 0 0,0-1 1 0 0,0-1-1 0 0,0 1 1 0 0,0 0 0 0 0,0 0-1 0 0,0-1 1 0 0,-2 0-1 0 0,2 0 74 0 0,0 0 0 0 0,-2-2-68 0 0,0 0-1 0 0,0 0 1 0 0,0 0-1 0 0,1 0 1 0 0,-1-1-1 0 0,1 0 1 0 0,0 0 0 0 0,0 0-1 0 0,0 0 1 0 0,1 0-1 0 0,-1-1 1 0 0,1 1-1 0 0,-3-9 1 0 0,-1-7-7 0 0,0 0-1 0 0,-2-21 1 0 0,7 38-5 0 0,0-3 4 0 0,1 0 1 0 0,-1 1-1 0 0,1-1 0 0 0,0 0 0 0 0,1 0 0 0 0,-1 0 1 0 0,1 1-1 0 0,0-1 0 0 0,1 0 0 0 0,-1 1 0 0 0,1-1 1 0 0,0 1-1 0 0,4-6 0 0 0,-6 9-105 0 0,5 1-45 0 0,-4 0 140 0 0,-1 1-1 0 0,1-1 1 0 0,-1 1-1 0 0,1 0 1 0 0,-1-1-1 0 0,1 1 1 0 0,0 0 0 0 0,-1 0-1 0 0,1-1 1 0 0,-1 1-1 0 0,1 0 1 0 0,0 0-1 0 0,-1 0 1 0 0,1 0 0 0 0,0 0-1 0 0,-1 0 1 0 0,1 0-1 0 0,-1 0 1 0 0,1 0-1 0 0,0 0 1 0 0,-1 0 0 0 0,2 0-1 0 0,1 1-12 0 0,0 0-1 0 0,1-1 1 0 0,-1 1-1 0 0,0 0 1 0 0,0 1-1 0 0,0-1 1 0 0,0 1-1 0 0,0-1 1 0 0,-1 1-1 0 0,1 0 1 0 0,0 0-1 0 0,-1 0 1 0 0,1 0-1 0 0,-1 0 1 0 0,0 1-1 0 0,3 2 1 0 0,5 5-66 0 0,-9-8 83 0 0,15 12-24 0 0,14 18 0 0 0,-26-28 24 0 0,-1 0 0 0 0,0 1 0 0 0,0-1 1 0 0,0 1-1 0 0,0 0 0 0 0,-1 0 0 0 0,0 0 1 0 0,0 0-1 0 0,3 10 0 0 0,-2-2 25 0 0,-2-11-17 0 0,-1-1 1 0 0,0 0-1 0 0,1 0 0 0 0,-1 1 1 0 0,0-1-1 0 0,1 1 0 0 0,-1-1 1 0 0,0 0-1 0 0,0 1 0 0 0,0-1 1 0 0,0 0-1 0 0,0 1 0 0 0,-1-1 1 0 0,1 0-1 0 0,0 1 0 0 0,-1-1 1 0 0,1 0-1 0 0,0 1 0 0 0,-1-1 1 0 0,0 0-1 0 0,1 0 0 0 0,-1 1 1 0 0,-1 0-1 0 0,-8 12 58 0 0,8-9-44 0 0,-1-1 0 0 0,-1 0 1 0 0,1 0-1 0 0,0 0 0 0 0,-8 6 0 0 0,3-3 32 0 0,6-5-34 0 0,0 0 1 0 0,0 0 0 0 0,0-1-1 0 0,0 1 1 0 0,-1-1-1 0 0,1 1 1 0 0,0-1 0 0 0,-1 0-1 0 0,1 0 1 0 0,0 0 0 0 0,-1 0-1 0 0,1 0 1 0 0,-1-1-1 0 0,0 1 1 0 0,1-1 0 0 0,-5 1-1 0 0,-19 1 74 0 0,22-1-91 0 0,1-1-1 0 0,-1 1 0 0 0,1-1 0 0 0,-1 0 0 0 0,1 0 1 0 0,-1 0-1 0 0,1 0 0 0 0,0 0 0 0 0,-1-1 0 0 0,1 0 1 0 0,-1 0-1 0 0,1 0 0 0 0,0 0 0 0 0,0 0 0 0 0,-1 0 1 0 0,1-1-1 0 0,0 0 0 0 0,-3-2 0 0 0,2 1 10 0 0,-1-1-1 0 0,1 0 0 0 0,0 0 1 0 0,0-1-1 0 0,-4-5 0 0 0,6 7-8 0 0,1 1 0 0 0,0 0-1 0 0,-1-1 1 0 0,1 0-1 0 0,0 1 1 0 0,0-1-1 0 0,1 0 1 0 0,-1 1-1 0 0,0-1 1 0 0,1 0 0 0 0,0 0-1 0 0,-1 0 1 0 0,1-4-1 0 0,0-6-1 0 0,-1 12-2 0 0,1 0 0 0 0,0 0-1 0 0,0 0 1 0 0,-1 0 0 0 0,1 0-1 0 0,0 0 1 0 0,0 0 0 0 0,0 0-1 0 0,0 0 1 0 0,0 0 0 0 0,0 1-1 0 0,1-1 1 0 0,-1 0-1 0 0,0 0 1 0 0,0 0 0 0 0,1 0-1 0 0,-1 0 1 0 0,0 0 0 0 0,1 0-1 0 0,-1 1 1 0 0,1-1 0 0 0,-1 0-1 0 0,1 0 1 0 0,0 1 0 0 0,-1-1-1 0 0,1 0 1 0 0,1 0 0 0 0,23-24-263 0 0,-17 20 214 0 0,-7 4 42 0 0,1 0 0 0 0,0-1-1 0 0,0 1 1 0 0,0 1 0 0 0,-1-1-1 0 0,1 0 1 0 0,0 0 0 0 0,0 1-1 0 0,0-1 1 0 0,0 1 0 0 0,4-1-1 0 0,7 0 15 0 0,-10 0-21 0 0,1 1 0 0 0,-1-1-1 0 0,0 1 1 0 0,1 0 0 0 0,-1 0-1 0 0,0 1 1 0 0,1-1 0 0 0,3 2-1 0 0,-1 0 7 0 0,-1 0 1 0 0,1 1-1 0 0,-1 0 0 0 0,0 0 1 0 0,0 0-1 0 0,-1 1 0 0 0,1-1 0 0 0,-1 1 1 0 0,1 0-1 0 0,5 8 0 0 0,-7-8 6 0 0,0 0 0 0 0,0 0-1 0 0,0 0 1 0 0,-1 0 0 0 0,1 1-1 0 0,-1-1 1 0 0,0 1 0 0 0,-1-1 0 0 0,1 1-1 0 0,-1-1 1 0 0,0 1 0 0 0,0 0 0 0 0,0 6-1 0 0,3 12 63 0 0,-3-21-48 0 0,-1 0 0 0 0,1 0 0 0 0,-1 0 1 0 0,0 0-1 0 0,1 0 0 0 0,-1 0 0 0 0,0 0 0 0 0,0 0 0 0 0,0 0 1 0 0,0 0-1 0 0,-1 0 0 0 0,1 0 0 0 0,0 0 0 0 0,-1-1 0 0 0,0 1 1 0 0,1 0-1 0 0,-1 0 0 0 0,0 0 0 0 0,-1 2 0 0 0,-9 21 59 0 0,10-22-63 0 0,0 0 1 0 0,0 0-1 0 0,0-1 0 0 0,0 1 0 0 0,0-1 0 0 0,-1 1 0 0 0,1-1 0 0 0,-1 1 0 0 0,0-1 0 0 0,0 0 0 0 0,1 1 0 0 0,-2-1 0 0 0,-2 2 0 0 0,-16 17 101 0 0,17-17-77 0 0,1 0 1 0 0,-1-1-1 0 0,1 1 1 0 0,-1-1-1 0 0,0 0 0 0 0,-1 0 1 0 0,-4 2-1 0 0,1-1 17 0 0,5-2-42 0 0,-1 0 0 0 0,0 0 1 0 0,1 0-1 0 0,-1-1 0 0 0,0 0 0 0 0,0 1 0 0 0,0-2 0 0 0,0 1 1 0 0,0 0-1 0 0,-1-1 0 0 0,-6 0 0 0 0,4 0 7 0 0,0-1-1 0 0,0 0 1 0 0,0-1-1 0 0,-10-3 1 0 0,14 4-5 0 0,0-1 0 0 0,0 1-1 0 0,0-1 1 0 0,0 0 0 0 0,0 0 0 0 0,1 0-1 0 0,-1 0 1 0 0,1 0 0 0 0,-1-1 0 0 0,1 1 0 0 0,0-1-1 0 0,-2-3 1 0 0,1 1-10 0 0,0 0 0 0 0,0 0 1 0 0,0 0-1 0 0,1 0 0 0 0,0-1 0 0 0,0 1 0 0 0,1-1 0 0 0,-1 1 0 0 0,1-1 0 0 0,1 0 0 0 0,-1 1 1 0 0,1-1-1 0 0,0 0 0 0 0,0 0 0 0 0,0 1 0 0 0,1-1 0 0 0,0 0 0 0 0,0 0 0 0 0,0 1 1 0 0,1-1-1 0 0,0 1 0 0 0,5-10 0 0 0,-2 5-79 0 0,-5 8 69 0 0,1 0-1 0 0,0 0 1 0 0,0 0-1 0 0,0 0 1 0 0,1 0-1 0 0,-1 1 1 0 0,0-1-1 0 0,1 1 1 0 0,-1-1-1 0 0,1 1 1 0 0,-1-1-1 0 0,1 1 1 0 0,0 0-1 0 0,0 0 1 0 0,-1-1 0 0 0,1 1-1 0 0,0 1 1 0 0,0-1-1 0 0,0 0 1 0 0,4-1-1 0 0,-4 2-4 0 0,0-1 0 0 0,0 1 0 0 0,1-1 0 0 0,-1 1 0 0 0,0 0 0 0 0,0 0 0 0 0,1 0-1 0 0,-1 0 1 0 0,0 1 0 0 0,0-1 0 0 0,0 0 0 0 0,0 1 0 0 0,1 0 0 0 0,-1-1 0 0 0,0 1 0 0 0,0 0 0 0 0,3 2-1 0 0,4 2-18 0 0,-1 1-1 0 0,13 9 0 0 0,-18-12 26 0 0,7 4 3 0 0,-1 1 1 0 0,0 0-1 0 0,-1 0 1 0 0,0 1-1 0 0,0 0 1 0 0,12 20-1 0 0,-17-25 7 0 0,-1 0 0 0 0,0 0 0 0 0,0 0-1 0 0,0 0 1 0 0,0 0 0 0 0,-1 1 0 0 0,1-1 0 0 0,-1 0-1 0 0,0 6 1 0 0,0-7 1 0 0,-1 0 0 0 0,0 0 1 0 0,0-1-1 0 0,0 1 0 0 0,-1 0 0 0 0,1 0 0 0 0,-1-1 0 0 0,1 1 0 0 0,-1 0 0 0 0,0-1 1 0 0,0 1-1 0 0,0-1 0 0 0,0 1 0 0 0,0-1 0 0 0,-1 1 0 0 0,-2 2 0 0 0,-4 5 3 0 0,7-7-2 0 0,-1-1 0 0 0,0 1 0 0 0,0-1 1 0 0,0 1-1 0 0,-1-1 0 0 0,1 0 0 0 0,-1 0 0 0 0,1 0 0 0 0,-1 0 0 0 0,0-1 0 0 0,1 1 0 0 0,-7 2 1 0 0,-11 6-129 0 0,17-8 67 0 0,-1 0 0 0 0,0 0 0 0 0,1 0 0 0 0,-8 2 0 0 0,-65 13-353 0 0,74-17 412 0 0,0 0 0 0 0,0 0 1 0 0,0 0-1 0 0,0 0 0 0 0,0 0 0 0 0,0 0 0 0 0,0 0 0 0 0,0-1 0 0 0,0 1 0 0 0,0-1 0 0 0,0 1 1 0 0,0-1-1 0 0,0 0 0 0 0,0 0 0 0 0,0 0 0 0 0,1 0 0 0 0,-1 0 0 0 0,0 0 0 0 0,1 0 0 0 0,-1 0 1 0 0,-1-3-1 0 0,0 1-28 0 0,1 0 0 0 0,-1 0 1 0 0,1 0-1 0 0,0 0 1 0 0,0 0-1 0 0,1-1 1 0 0,-1 1-1 0 0,1-1 0 0 0,-1 1 1 0 0,0-7-1 0 0,2 6 19 0 0,0 0 0 0 0,0 1 1 0 0,1-1-1 0 0,-1 0 0 0 0,1 1 0 0 0,0-1 0 0 0,0 1 0 0 0,0-1 0 0 0,1 1 0 0 0,-1-1 0 0 0,1 1 0 0 0,0 0 0 0 0,0 0 0 0 0,3-5 1 0 0,33-23-251 0 0,-35 29 255 0 0,0 0 0 0 0,1 0 0 0 0,0 0 1 0 0,0 0-1 0 0,-1 1 0 0 0,1 0 0 0 0,0-1 0 0 0,0 1 0 0 0,0 1 0 0 0,0-1 0 0 0,4 0 0 0 0,2 0 2 0 0,4 1 5 0 0,-2 2 6 0 0,23 7-1 0 0,-34-9 1 0 0,0 1 0 0 0,0-1 0 0 0,0 1 0 0 0,0-1 0 0 0,0 1 0 0 0,-1 0 0 0 0,1-1 1 0 0,0 1-1 0 0,0 0 0 0 0,0 0 0 0 0,-1 0 0 0 0,1-1 0 0 0,0 1 0 0 0,-1 0 0 0 0,2 2 0 0 0,1 1 14 0 0,6 7 10 0 0,0 0 1 0 0,-1 1-1 0 0,0 0 0 0 0,7 16 0 0 0,-12-23-26 0 0,-1 0 0 0 0,0 0-1 0 0,-1 1 1 0 0,1-1 0 0 0,-1 1-1 0 0,0-1 1 0 0,0 1 0 0 0,-1-1-1 0 0,1 1 1 0 0,-1 0 0 0 0,-1-1 0 0 0,1 1-1 0 0,-2 9 1 0 0,0-9 7 0 0,0 0 0 0 0,0 0 0 0 0,0 0 0 0 0,-1 0 0 0 0,0 0 1 0 0,-5 8-1 0 0,6-11 14 0 0,0 0 1 0 0,-1-1 0 0 0,1 1 0 0 0,-1 0 0 0 0,0-1 0 0 0,1 0-1 0 0,-1 1 1 0 0,0-1 0 0 0,-1 0 0 0 0,1-1 0 0 0,0 1-1 0 0,-7 2 1 0 0,7-3-19 0 0,0 0 1 0 0,0 0-1 0 0,0 0 0 0 0,0-1 0 0 0,0 1 0 0 0,0-1 0 0 0,-1 0 0 0 0,1 0 1 0 0,0 0-1 0 0,0 0 0 0 0,0-1 0 0 0,0 1 0 0 0,0-1 0 0 0,0 0 0 0 0,0 0 1 0 0,0 0-1 0 0,0 0 0 0 0,0 0 0 0 0,0-1 0 0 0,0 1 0 0 0,1-1 1 0 0,-1 0-1 0 0,1 0 0 0 0,-1 0 0 0 0,1 0 0 0 0,0 0 0 0 0,0 0 0 0 0,0-1 1 0 0,0 1-1 0 0,0-1 0 0 0,0 1 0 0 0,1-1 0 0 0,-1 0 0 0 0,1 0 0 0 0,-2-4 1 0 0,0-2-192 0 0,0-1 1 0 0,1 1 0 0 0,0 0-1 0 0,1-1 1 0 0,0 0 0 0 0,0 1-1 0 0,1-18 1 0 0,1 26 71 0 0,-1-1 0 0 0,1 0 0 0 0,-1 1 1 0 0,1-1-1 0 0,0 1 0 0 0,-1-1 0 0 0,1 1 0 0 0,0-1 0 0 0,0 1 0 0 0,0 0 1 0 0,0-1-1 0 0,2-1 0 0 0,6-9-1881 0 0,3-1-7025 0 0,-5 10 6608 0 0,4 3 1486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01:49:20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1 211 14711 0 0,'0'0'1136'0'0,"1"-2"-746"0"0,2-2-379 0 0,0 0 0 0 0,0 0 0 0 0,1 1 0 0 0,-1-1 0 0 0,1 1 0 0 0,0 0 1 0 0,0 0-1 0 0,0 0 0 0 0,1 1 0 0 0,4-3 0 0 0,16-11 43 0 0,-1 0-111 0 0,-1 1 0 0 0,2 1 0 0 0,0 1 0 0 0,0 1 0 0 0,47-14 0 0 0,-44 19-78 0 0,1 1 0 0 0,0 1-1 0 0,0 2 1 0 0,0 1 0 0 0,33 2 0 0 0,146 21 448 0 0,-55-4 401 0 0,-131-15-604 0 0,252 13 604 0 0,-30-1-616 0 0,-196-10-92 0 0,-29-3-156 0 0,-1-1 1 0 0,26-4-1 0 0,-41 4-259 0 0,-7-2-722 0 0,-9-6-229 0 0,0 1 0 0 0,-1 0-1 0 0,0 1 1 0 0,-23-6 0 0 0,-65-13-2387 0 0,-114-8-54 0 0,141 28 3371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0:05:16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76 5959 0 0,'0'0'458'0'0,"0"2"-301"0"0,-7 18 684 0 0,7-19-797 0 0,-1-1-1 0 0,1 0 1 0 0,0 0-1 0 0,0 0 1 0 0,0 1-1 0 0,-1-1 0 0 0,1 0 1 0 0,0 0-1 0 0,0 0 1 0 0,-1 0-1 0 0,-7-2 6763 0 0,10 1-6761 0 0,-1 0 0 0 0,0-1 0 0 0,0 1-1 0 0,1 0 1 0 0,-1-1 0 0 0,0 1 0 0 0,0-1 0 0 0,-1 1-1 0 0,1-1 1 0 0,1-3 0 0 0,-1 4-19 0 0,-1-1 1 0 0,1 0-1 0 0,0 1 0 0 0,0-1 1 0 0,-1 1-1 0 0,1-1 1 0 0,0 1-1 0 0,0 0 0 0 0,1-1 1 0 0,-1 1-1 0 0,0 0 0 0 0,0 0 1 0 0,1 0-1 0 0,1-2 0 0 0,6 0 69 0 0,-8 3-77 0 0,1 0 0 0 0,-1 0 0 0 0,1-1 0 0 0,-1 1 0 0 0,0-1 0 0 0,1 1 0 0 0,-1-1 0 0 0,0 0 0 0 0,0 1 0 0 0,1-1 0 0 0,-1 0-1 0 0,0 0 1 0 0,0 0 0 0 0,1-1 0 0 0,0-5 102 0 0,-2 7-111 0 0,1-1 1 0 0,-1 0 0 0 0,0 1 0 0 0,0-1 0 0 0,0 1-1 0 0,1-1 1 0 0,-1 0 0 0 0,0 1 0 0 0,0-1 0 0 0,1 1-1 0 0,-1-1 1 0 0,1 1 0 0 0,-1-1 0 0 0,0 1 0 0 0,1-1-1 0 0,-1 1 1 0 0,1 0 0 0 0,-1-1 0 0 0,1 1 0 0 0,-1 0-1 0 0,1-1 1 0 0,0 1 0 0 0,0-1 0 0 0,9-2 93 0 0,-8 2-79 0 0,-1 1 1 0 0,1-1 0 0 0,0 1 0 0 0,-1-1-1 0 0,1 0 1 0 0,-1 1 0 0 0,1-1 0 0 0,-1 0 0 0 0,1 0-1 0 0,-1 0 1 0 0,0 0 0 0 0,1 0 0 0 0,-1-1-1 0 0,0 1 1 0 0,0 0 0 0 0,0 0 0 0 0,0-1-1 0 0,1-1 1 0 0,-2 3-20 0 0,0 0-1 0 0,0 0 0 0 0,0 0 1 0 0,1 0-1 0 0,-1-1 0 0 0,0 1 0 0 0,0 0 1 0 0,0 0-1 0 0,0 0 0 0 0,0 0 1 0 0,0 0-1 0 0,0 0 0 0 0,0 0 1 0 0,0 0-1 0 0,1-1 0 0 0,-1 1 1 0 0,0 0-1 0 0,0 0 0 0 0,0 0 1 0 0,0 0-1 0 0,0 0 0 0 0,0 0 1 0 0,1 0-1 0 0,-1 0 0 0 0,0 0 1 0 0,0 0-1 0 0,0 0 0 0 0,0 0 0 0 0,0 0 1 0 0,1 0-1 0 0,-1 0 0 0 0,0 0 1 0 0,0 0-1 0 0,0 0 0 0 0,0 0 1 0 0,0 0-1 0 0,1 0 0 0 0,-1 0 1 0 0,0 1-1 0 0,0-1 0 0 0,0 0 1 0 0,7-1 68 0 0,-3 1-41 0 0,-1 0 1 0 0,0 0 0 0 0,1 1 0 0 0,-1-1-1 0 0,0 0 1 0 0,0 1 0 0 0,1 0 0 0 0,-1 0-1 0 0,0 0 1 0 0,0 0 0 0 0,0 1 0 0 0,3 1-1 0 0,-5-3-28 0 0,0 1 1 0 0,0-1-1 0 0,-1 1 0 0 0,1-1 0 0 0,0 1 1 0 0,-1 0-1 0 0,1-1 0 0 0,0 1 0 0 0,-1 0 1 0 0,1-1-1 0 0,-1 1 0 0 0,1 0 0 0 0,-1 0 0 0 0,1-1 1 0 0,-1 1-1 0 0,0 0 0 0 0,1 0 0 0 0,-1 1 1 0 0,2 2 5 0 0,5 8 13 0 0,-5-9-13 0 0,1 1 1 0 0,-1-1 0 0 0,0 1 0 0 0,0 0 0 0 0,-1 0 0 0 0,1 0 0 0 0,-1 0 0 0 0,1 0 0 0 0,-1 0 0 0 0,-1 0 0 0 0,1 1 0 0 0,0 7 0 0 0,-1-9-3 0 0,0 1 1 0 0,0-1-1 0 0,1 0 0 0 0,-1 0 0 0 0,1 1 1 0 0,0-1-1 0 0,1 3 0 0 0,-1-2-31 0 0,0-1 0 0 0,0 1 0 0 0,0 0 0 0 0,0-1 0 0 0,-1 7 0 0 0,1-7 28 0 0,-1 1 1 0 0,0-1-1 0 0,0 1 0 0 0,0-1 0 0 0,-1 1 0 0 0,1-1 0 0 0,-1 0 1 0 0,0 1-1 0 0,1-1 0 0 0,-2 0 0 0 0,1 0 0 0 0,0 1 1 0 0,-1-1-1 0 0,1 0 0 0 0,-1 0 0 0 0,-2 3 0 0 0,-1 1 27 0 0,1 0-1 0 0,1 0 1 0 0,-1 1-1 0 0,-2 10 1 0 0,6-18-30 0 0,-1 1 1 0 0,1-1 0 0 0,0 1 0 0 0,0-1 0 0 0,0 1-1 0 0,0-1 1 0 0,0 1 0 0 0,0-1 0 0 0,0 1 0 0 0,0 0-1 0 0,0-1 1 0 0,1 1 0 0 0,-1-1 0 0 0,0 1 0 0 0,0-1-1 0 0,0 1 1 0 0,1-1 0 0 0,-1 1 0 0 0,0-1-1 0 0,1 0 0 0 0,-1 1 0 0 0,0-1 1 0 0,1 0-1 0 0,-1 1 0 0 0,0-1 0 0 0,0 0 0 0 0,1 1 0 0 0,-1-1 0 0 0,0 0 1 0 0,0 1-1 0 0,0-1 0 0 0,0 1 0 0 0,0-1 0 0 0,1 0 0 0 0,-1 1 1 0 0,0-1-1 0 0,0 1 0 0 0,0-1 0 0 0,0 0 0 0 0,0 1 0 0 0,0-1 0 0 0,0 1 1 0 0,0-1-1 0 0,0 0 0 0 0,0 1 0 0 0,-1-1 0 0 0,1 1 0 0 0,0-1 1 0 0,0 0-1 0 0,0 1 0 0 0,0-1 0 0 0,-1 1 0 0 0,1-1 0 0 0,0 0 1 0 0,0 1-1 0 0,-1-1 0 0 0,1 0 0 0 0,0 0 0 0 0,-1 1 0 0 0,1-1 0 0 0,0 0 1 0 0,-1 0-1 0 0,1 1 0 0 0,0-1 0 0 0,-1 0 0 0 0,1 0 0 0 0,0 0 1 0 0,-1 1-1 0 0,1-1 0 0 0,-1 0 0 0 0,1 0 0 0 0,0 0 0 0 0,-1 0 1 0 0,0 0 22 0 0,0 0 1 0 0,0 0 0 0 0,0 0-1 0 0,-1 0 1 0 0,1 0 0 0 0,0 0 0 0 0,0 0-1 0 0,0 0 1 0 0,0 0 0 0 0,0 0-1 0 0,0-1 1 0 0,0 1 0 0 0,-1-1 0 0 0,1-10-9 0 0,1 11-17 0 0,0-1 0 0 0,0 0 0 0 0,-1 0 0 0 0,1 0 0 0 0,0 0-1 0 0,0 1 1 0 0,0-1 0 0 0,0 0 0 0 0,0 0 0 0 0,0 0 0 0 0,0 0-1 0 0,0 1 1 0 0,1-1 0 0 0,-1 0 0 0 0,0 0 0 0 0,0 0 0 0 0,1 1 0 0 0,-1-1-1 0 0,1-1 1 0 0,2-2 0 0 0,-3 4 0 0 0,1-1 0 0 0,-1 1 0 0 0,1 0 0 0 0,-1-1 0 0 0,0 1 0 0 0,1-1 0 0 0,-1 1 0 0 0,1-1 0 0 0,-1 1 0 0 0,0-1 0 0 0,0 1 0 0 0,1-1 0 0 0,-1 1 0 0 0,0-1 0 0 0,0 1 0 0 0,0-1 0 0 0,0 0 0 0 0,0 1 0 0 0,0-1 0 0 0,0 1 0 0 0,0-1 0 0 0,0 0 0 0 0,0 1 0 0 0,0-1 0 0 0,0 1 0 0 0,0-1 0 0 0,0 0 0 0 0,0 1 0 0 0,0-1 0 0 0,-1 1 0 0 0,1-1 0 0 0,0 1 0 0 0,-1-1 0 0 0,1 1 0 0 0,0-1 0 0 0,-1 1 0 0 0,1-1 0 0 0,-1 0 0 0 0,1 1-1 0 0,0-1 1 0 0,-1 1-1 0 0,1-1 0 0 0,0 1 0 0 0,0 0 1 0 0,0-1-1 0 0,0 1 0 0 0,0-1 0 0 0,0 1 0 0 0,0-1 1 0 0,0 1-1 0 0,0-1 0 0 0,0 1 0 0 0,0 0 1 0 0,0-1-1 0 0,1 1 0 0 0,-1-1 0 0 0,0 1 0 0 0,0-1 1 0 0,0 1-1 0 0,0 0 0 0 0,1-1 0 0 0,-1 1 0 0 0,0 0 1 0 0,1-1-1 0 0,-1 0 0 0 0,12-10-44 0 0,-5 4 14 0 0,-4 4 14 0 0,0 0 0 0 0,1 0 0 0 0,-1 1 1 0 0,1-1-1 0 0,-1 1 0 0 0,1 0 0 0 0,0 0 0 0 0,7-3 1 0 0,17-10 6 0 0,-27 15 6 0 0,1-1 0 0 0,0 0 1 0 0,0 1-1 0 0,-1-1 1 0 0,1 1-1 0 0,0-1 0 0 0,0 1 1 0 0,0 0-1 0 0,0-1 1 0 0,-1 1-1 0 0,1 0 0 0 0,0 1 1 0 0,0-1-1 0 0,3 1 1 0 0,13-1 3 0 0,-14 0 5 0 0,-1-1-1 0 0,0 1 1 0 0,0 0-1 0 0,0 0 1 0 0,1 0-1 0 0,-1 1 1 0 0,0-1-1 0 0,0 1 1 0 0,0 0-1 0 0,0 0 1 0 0,1 0-1 0 0,4 2 1 0 0,-3 0 13 0 0,0 0 1 0 0,-1 0-1 0 0,1 1 1 0 0,0-1-1 0 0,-1 1 1 0 0,6 7-1 0 0,-1 0 20 0 0,0 1-1 0 0,-1-1 1 0 0,-1 2 0 0 0,12 24-1 0 0,-15-25-34 0 0,-1-1 0 0 0,0 1 0 0 0,2 18 0 0 0,-5-29-1 0 0,0 2 11 0 0,0 1 1 0 0,0 0 0 0 0,-1-1 0 0 0,1 1 0 0 0,-1 0 0 0 0,0-1 0 0 0,-2 7 0 0 0,-2 10 101 0 0,4-18-101 0 0,1 0-1 0 0,-1-1 1 0 0,0 1-1 0 0,0 0 1 0 0,1-1-1 0 0,-1 1 1 0 0,0-1-1 0 0,0 1 1 0 0,-1-1-1 0 0,1 1 1 0 0,0-1-1 0 0,0 0 1 0 0,-3 2-1 0 0,-7 9 38 0 0,11-11-47 0 0,-1 0 0 0 0,0 0-1 0 0,0 0 1 0 0,-1 0 0 0 0,1 0 0 0 0,0 0-1 0 0,0-1 1 0 0,0 1 0 0 0,-1 0 0 0 0,1-1-1 0 0,0 1 1 0 0,-1-1 0 0 0,1 1-1 0 0,0-1 1 0 0,-1 0 0 0 0,1 1 0 0 0,-2-1-1 0 0,-1 0 28 0 0,1 0-1 0 0,-1 0 0 0 0,0 0 1 0 0,1-1-1 0 0,-1 1 0 0 0,1-1 1 0 0,-1 0-1 0 0,1 0 1 0 0,-6-2-1 0 0,7 2-27 0 0,0 1 0 0 0,1-1 0 0 0,-1 0 0 0 0,0 0-1 0 0,1 0 1 0 0,-1 0 0 0 0,1 0 0 0 0,-1-1 0 0 0,-1-1 0 0 0,2 3-1 0 0,1-1 1 0 0,-1 0-1 0 0,1 0 0 0 0,0 1 1 0 0,-1-1-1 0 0,1 0 0 0 0,0 0 0 0 0,0 0 1 0 0,-1 1-1 0 0,1-1 0 0 0,0 0 1 0 0,0 0-1 0 0,0 0 0 0 0,0 0 0 0 0,0 0 1 0 0,0 1-1 0 0,0-1 0 0 0,0 0 1 0 0,0 0-1 0 0,1-1 0 0 0,-1 1-2 0 0,0-1 0 0 0,0 1 0 0 0,0 0 0 0 0,0-1 0 0 0,0 1 0 0 0,0-1 0 0 0,0 1 0 0 0,0 0 0 0 0,-1-1 0 0 0,1 1 0 0 0,-1-1 0 0 0,1 1 0 0 0,-1 0 0 0 0,0-2 0 0 0,0 2 0 0 0,1 0 0 0 0,-1-1 0 0 0,0 1 0 0 0,1-1 0 0 0,0 1 0 0 0,-1 0 0 0 0,1-1 0 0 0,0 1 0 0 0,-1-1 0 0 0,1 1 0 0 0,0-1 0 0 0,0 0 0 0 0,0 1 0 0 0,1-1 0 0 0,-1 1 0 0 0,1-3 0 0 0,3-11-1 0 0,-3 12 0 0 0,-1 0 0 0 0,1 1 0 0 0,-1-1-1 0 0,1 1 1 0 0,0-1 0 0 0,0 1-1 0 0,1-1 1 0 0,-1 1 0 0 0,0 0 0 0 0,1-1-1 0 0,0 1 1 0 0,-1 0 0 0 0,3-2 0 0 0,8-10-132 0 0,-11 13 123 0 0,0-1 0 0 0,0 0 0 0 0,0 1 0 0 0,1 0 0 0 0,-1-1 0 0 0,0 1 0 0 0,1 0 0 0 0,-1-1 0 0 0,1 1 0 0 0,0 0 0 0 0,-1 0 0 0 0,1 0 1 0 0,2 0-1 0 0,9-5-36 0 0,-12 5 41 0 0,0 0 1 0 0,1 1 0 0 0,-1-1-1 0 0,0 1 1 0 0,0-1 0 0 0,1 1-1 0 0,-1-1 1 0 0,0 1 0 0 0,1 0-1 0 0,-1 0 1 0 0,1 0 0 0 0,-1 0-1 0 0,0 0 1 0 0,1 0 0 0 0,-1 0-1 0 0,0 0 1 0 0,1 0 0 0 0,1 1 0 0 0,1 0-5 0 0,3 0-23 0 0,-1 1-1 0 0,1 0 1 0 0,-1 0 0 0 0,0 0 0 0 0,1 1 0 0 0,-1-1 0 0 0,0 2 0 0 0,-1-1 0 0 0,1 1 0 0 0,-1 0 0 0 0,8 6 0 0 0,-4-1 31 0 0,-1 1-1 0 0,0 0 0 0 0,0 0 0 0 0,-1 1 1 0 0,-1 0-1 0 0,11 23 0 0 0,-12-23 1 0 0,-4-8 2 0 0,1 0 0 0 0,-1 0 0 0 0,0 1 0 0 0,0-1 1 0 0,0 1-1 0 0,0-1 0 0 0,0 1 0 0 0,-1-1 0 0 0,0 1 0 0 0,0 4 0 0 0,0 5 51 0 0,0-10-33 0 0,1-1 0 0 0,-1 1-1 0 0,-1-1 1 0 0,1 0 0 0 0,0 1 0 0 0,0-1-1 0 0,-1 0 1 0 0,1 1 0 0 0,-1-1 0 0 0,0 0-1 0 0,0 0 1 0 0,0 1 0 0 0,0-1-1 0 0,-2 4 1 0 0,-4 4 56 0 0,6-9-69 0 0,0 1 0 0 0,0-1 0 0 0,0 1 0 0 0,0-1 0 0 0,0 0 0 0 0,0 1 0 0 0,0-1 0 0 0,0 0 0 0 0,-1 0 0 0 0,1 0 0 0 0,0 0 0 0 0,-1 0 0 0 0,1 0 0 0 0,-1 0 0 0 0,-1 0 0 0 0,-10 6 67 0 0,12-6-61 0 0,-1-1 0 0 0,1 1 1 0 0,0 0-1 0 0,-1 0 0 0 0,1-1 1 0 0,-1 1-1 0 0,1-1 0 0 0,-1 1 1 0 0,1-1-1 0 0,-1 0 0 0 0,1 0 1 0 0,-1 0-1 0 0,-2 0 0 0 0,1 0 2 0 0,1 0 0 0 0,-1-1-1 0 0,0 0 1 0 0,1 1 0 0 0,-1-1 0 0 0,1 0 0 0 0,0 0-1 0 0,-1-1 1 0 0,1 1 0 0 0,0 0 0 0 0,0-1-1 0 0,-4-2 1 0 0,5 3-13 0 0,0 0-1 0 0,0-1 1 0 0,0 1-1 0 0,0 0 1 0 0,0 0 0 0 0,0 0-1 0 0,0-1 1 0 0,0 1-1 0 0,1 0 1 0 0,-1-1-1 0 0,1 1 1 0 0,-1 0 0 0 0,1-1-1 0 0,-1 1 1 0 0,1-1-1 0 0,0 1 1 0 0,0-1-1 0 0,-1 1 1 0 0,1-1-1 0 0,0 1 1 0 0,0-1 0 0 0,1-2-1 0 0,0 1-14 0 0,-1-1-1 0 0,1 1 0 0 0,0 0 1 0 0,0 0-1 0 0,1-1 0 0 0,-1 1 1 0 0,1 0-1 0 0,-1 0 0 0 0,1 0 1 0 0,0 1-1 0 0,3-5 0 0 0,5-5-42 0 0,-7 9 38 0 0,-1 0 1 0 0,0 1 0 0 0,1-1 0 0 0,-1 1-1 0 0,1-1 1 0 0,4-2 0 0 0,10-8-30 0 0,-13 10 31 0 0,-1 0 1 0 0,1 1 0 0 0,0-1-1 0 0,0 1 1 0 0,0 0-1 0 0,0 0 1 0 0,1 0-1 0 0,4-2 1 0 0,-7 4 15 0 0,-1-1 1 0 0,0 1-1 0 0,1-1 1 0 0,-1 1 0 0 0,0-1-1 0 0,1 1 1 0 0,-1 0-1 0 0,1 0 1 0 0,-1 0-1 0 0,1 0 1 0 0,-1 0-1 0 0,0 0 1 0 0,1 0-1 0 0,-1 0 1 0 0,1 1-1 0 0,-1-1 1 0 0,1 1-1 0 0,-1-1 1 0 0,0 1-1 0 0,2 0 1 0 0,2 2-1 0 0,-1-1-4 0 0,-1 0 1 0 0,1 0-1 0 0,-1 0 0 0 0,1 1 0 0 0,-1-1 1 0 0,0 1-1 0 0,0 0 0 0 0,0 0 0 0 0,0 1 1 0 0,-1-1-1 0 0,1 0 0 0 0,-1 1 0 0 0,3 7 0 0 0,-3-10 8 0 0,-1 3-3 0 0,0 0 0 0 0,0 0 0 0 0,0 0 0 0 0,0-1 0 0 0,-1 1 0 0 0,1 0 0 0 0,-1 0 0 0 0,0 0 0 0 0,0 0 0 0 0,-1 4 0 0 0,1 4 0 0 0,-1-5 9 0 0,0-1-1 0 0,0 1 1 0 0,-1-1 0 0 0,0 0-1 0 0,-4 11 1 0 0,0-2 3 0 0,4-10-6 0 0,0-1 0 0 0,-1 0 0 0 0,1 0-1 0 0,-1 0 1 0 0,0 0 0 0 0,0 0 0 0 0,-1-1-1 0 0,-5 5 1 0 0,-7 8 96 0 0,12-11-85 0 0,0-1 1 0 0,-1 0 0 0 0,0 0 0 0 0,0-1 0 0 0,0 1 0 0 0,0-1 0 0 0,0 0 0 0 0,-1-1 0 0 0,0 1 0 0 0,1-1 0 0 0,-1 0 0 0 0,0 0-1 0 0,0-1 1 0 0,0 0 0 0 0,-11 1 0 0 0,11-2-20 0 0,-2 1 10 0 0,1-1 0 0 0,-1 0 0 0 0,-9-1 0 0 0,15 0 3 0 0,-1 1 1 0 0,1-1 0 0 0,0 0-1 0 0,-1 1 1 0 0,1-1-1 0 0,0 0 1 0 0,-1-1 0 0 0,1 1-1 0 0,0 0 1 0 0,0-1-1 0 0,0 1 1 0 0,0-1 0 0 0,-4-3-1 0 0,6 4-7 0 0,-1 0-1 0 0,0-1 1 0 0,1 1-1 0 0,-1 0 0 0 0,0 0 1 0 0,1 0-1 0 0,0-1 1 0 0,-1 1-1 0 0,1 0 1 0 0,0-1-1 0 0,0 1 1 0 0,-1 0-1 0 0,1-1 1 0 0,0 1-1 0 0,0 0 0 0 0,1-1 1 0 0,-1-1-1 0 0,-1-15 15 0 0,1 15-19 0 0,-1 1-6 0 0,0 0 1 0 0,1-1-1 0 0,-1 1 0 0 0,1 0 1 0 0,0-1-1 0 0,0 1 0 0 0,-1 0 1 0 0,2-1-1 0 0,-1 1 0 0 0,0 0 1 0 0,0-1-1 0 0,1 1 0 0 0,-1 0 1 0 0,1-1-1 0 0,1-2 0 0 0,4-10-42 0 0,-5 13 44 0 0,-1 0 0 0 0,1 0 0 0 0,0 0 0 0 0,0 0 0 0 0,0 0 0 0 0,0 0 0 0 0,0 0 0 0 0,1 0 0 0 0,-1 0 0 0 0,0 1 0 0 0,1-1 0 0 0,0 0 0 0 0,-1 1 0 0 0,3-2 0 0 0,7-5 9 0 0,-9 6-16 0 0,-1 1 1 0 0,1-1 0 0 0,0 1-1 0 0,-1 0 1 0 0,1 0 0 0 0,0 0-1 0 0,0 0 1 0 0,0 0 0 0 0,0 0-1 0 0,0 1 1 0 0,0-1 0 0 0,3 0-1 0 0,-2 1-3 0 0,0-1 0 0 0,1 1-1 0 0,-1 0 1 0 0,1 0 0 0 0,-1 1-1 0 0,1-1 1 0 0,-1 1 0 0 0,0-1-1 0 0,1 1 1 0 0,-1 0 0 0 0,0 1-1 0 0,0-1 1 0 0,6 3 0 0 0,-5-1 8 0 0,1 0 0 0 0,-1 1 0 0 0,-1-1 0 0 0,1 1-1 0 0,0 0 1 0 0,-1-1 0 0 0,0 1 0 0 0,4 6 0 0 0,1 5 2 0 0,-1-1 0 0 0,0 1 0 0 0,-1 0-1 0 0,7 28 1 0 0,-10-32 4 0 0,0 0 0 0 0,-1 1 0 0 0,0 11 0 0 0,-1-19 5 0 0,-1 0 0 0 0,0 0 0 0 0,-1 0 0 0 0,1-1 0 0 0,-1 1 0 0 0,1 0 1 0 0,-1 0-1 0 0,0-1 0 0 0,0 1 0 0 0,-1 0 0 0 0,1-1 0 0 0,-1 0 0 0 0,-2 5 1 0 0,-1-1 2 0 0,4-5 7 0 0,0 0-1 0 0,0-1 0 0 0,0 1 1 0 0,0-1-1 0 0,0 0 0 0 0,0 1 1 0 0,0-1-1 0 0,-1 0 0 0 0,1 1 1 0 0,0-1-1 0 0,-1 0 0 0 0,1 0 1 0 0,-1 0-1 0 0,1 0 0 0 0,-1 0 1 0 0,0-1-1 0 0,1 1 1 0 0,-1 0-1 0 0,-3 0 0 0 0,-13 3 115 0 0,16-3-111 0 0,-1 0 0 0 0,1 0 0 0 0,-1-1 0 0 0,1 1 0 0 0,0-1 0 0 0,-1 1 0 0 0,1-1 0 0 0,-1 0 0 0 0,1 0 0 0 0,-1 0 0 0 0,0 0-1 0 0,1-1 1 0 0,0 1 0 0 0,-1 0 0 0 0,1-1 0 0 0,-5-2 0 0 0,-18-11 79 0 0,15 5-32 0 0,7 6-62 0 0,0-1-1 0 0,1 0 0 0 0,-1 1 1 0 0,1-1-1 0 0,0 0 0 0 0,0 0 1 0 0,0 0-1 0 0,1-1 0 0 0,0 1 1 0 0,0 0-1 0 0,-2-8 0 0 0,-2-9-1 0 0,4 20-1 0 0,0-1 1 0 0,0 0-1 0 0,1 0 0 0 0,-1 0 0 0 0,1 1 1 0 0,-1-1-1 0 0,1 0 0 0 0,0 0 1 0 0,0 0-1 0 0,-1 0 0 0 0,2 0 1 0 0,-1 0-1 0 0,0 0 0 0 0,0 0 1 0 0,0 0-1 0 0,1 0 0 0 0,-1 1 1 0 0,1-1-1 0 0,0 0 0 0 0,1-2 1 0 0,8-16-80 0 0,-4 7-5 0 0,14-21 0 0 0,-18 33 65 0 0,0-1 0 0 0,-1 1 0 0 0,1 0-1 0 0,0-1 1 0 0,-1 1 0 0 0,1 0 0 0 0,0 0-1 0 0,0 0 1 0 0,0 1 0 0 0,0-1 0 0 0,0 0-1 0 0,0 1 1 0 0,0-1 0 0 0,1 1 0 0 0,-1 0-1 0 0,0 0 1 0 0,0 0 0 0 0,4 0 0 0 0,-1 0-1 0 0,0 0 0 0 0,0 1 0 0 0,0 0-1 0 0,0 0 1 0 0,0 0 0 0 0,10 4 0 0 0,-10-2 12 0 0,1 0 0 0 0,-1 0-1 0 0,0 1 1 0 0,-1 0-1 0 0,1 0 1 0 0,-1 0 0 0 0,1 0-1 0 0,-1 1 1 0 0,-1 0 0 0 0,1 0-1 0 0,5 9 1 0 0,-1 1 9 0 0,0 1-1 0 0,9 30 1 0 0,-15-39 12 0 0,-1-1 0 0 0,0 0 0 0 0,-1 0 0 0 0,1 1 0 0 0,-2 12 0 0 0,0-2 64 0 0,1-12-55 0 0,0 0-1 0 0,-1-1 1 0 0,0 1 0 0 0,0 0 0 0 0,0-1 0 0 0,-1 1-1 0 0,0 0 1 0 0,0-1 0 0 0,0 0 0 0 0,0 1 0 0 0,0-1-1 0 0,-1 0 1 0 0,0 0 0 0 0,0 0 0 0 0,0-1-1 0 0,0 1 1 0 0,-1-1 0 0 0,0 0 0 0 0,1 0 0 0 0,-1 0-1 0 0,-7 4 1 0 0,9-6-2 0 0,-1-1 0 0 0,1 1-1 0 0,0-1 1 0 0,-1 0 0 0 0,1 1-1 0 0,-1-1 1 0 0,1 0 0 0 0,-1-1-1 0 0,1 1 1 0 0,-1 0 0 0 0,-2-2-1 0 0,3 2-10 0 0,0 0 0 0 0,1-1 0 0 0,-1 1 0 0 0,0-1 0 0 0,1 1 0 0 0,-1-1 0 0 0,1 0 0 0 0,-1 0 0 0 0,1 1 0 0 0,-1-1 0 0 0,1 0 0 0 0,0 0 0 0 0,-1-1 0 0 0,1 1 0 0 0,0 0 0 0 0,0 0 0 0 0,-2-3 0 0 0,1-1-4 0 0,0 0-1 0 0,1-1 0 0 0,-1 1 1 0 0,1-1-1 0 0,0 1 1 0 0,1-1-1 0 0,-1 0 0 0 0,1 1 1 0 0,0-1-1 0 0,1 0 1 0 0,0-6-1 0 0,1 3-14 0 0,0 0 0 0 0,0 1 1 0 0,1-1-1 0 0,0 1 0 0 0,1-1 0 0 0,6-10 1 0 0,-6 13-4 0 0,0 1 1 0 0,0-1 0 0 0,6-5-1 0 0,3-2 4 0 0,-12 11-5 0 0,0 1 1 0 0,0-1-1 0 0,1 1 1 0 0,-1-1 0 0 0,1 1-1 0 0,-1 0 1 0 0,1 0 0 0 0,0 0-1 0 0,0 0 1 0 0,-1 0-1 0 0,1 0 1 0 0,0 0 0 0 0,0 1-1 0 0,0-1 1 0 0,0 1-1 0 0,0-1 1 0 0,0 1 0 0 0,-1 0-1 0 0,4-1 1 0 0,-1 2 3 0 0,-1-1 1 0 0,1 1-1 0 0,0-1 0 0 0,0 1 0 0 0,0 0 1 0 0,-1 1-1 0 0,1-1 0 0 0,5 4 1 0 0,15 6-44 0 0,-14-4 44 0 0,-6-2 5 0 0,-1 1 1 0 0,1-1-1 0 0,-1 1 1 0 0,0-1 0 0 0,0 1-1 0 0,-1 0 1 0 0,0 0-1 0 0,0 0 1 0 0,0 1-1 0 0,-1-1 1 0 0,1 11 0 0 0,0-11 3 0 0,-2 1 3 0 0,0 0-1 0 0,0-1 1 0 0,-1 1-1 0 0,1 0 1 0 0,-2-1-1 0 0,-1 8 1 0 0,3-13 1 0 0,-1 0 1 0 0,1 0-1 0 0,-1 0 0 0 0,1 0 1 0 0,-1 0-1 0 0,1 0 1 0 0,-1 0-1 0 0,0-1 0 0 0,1 1 1 0 0,-1 0-1 0 0,0 0 1 0 0,0-1-1 0 0,1 1 0 0 0,-1 0 1 0 0,0-1-1 0 0,-2 1 1 0 0,-8 10 78 0 0,9-7-57 0 0,1-4-17 0 0,1 1-1 0 0,0 0 0 0 0,-1 0 1 0 0,1 0-1 0 0,-1 0 1 0 0,1 0-1 0 0,-1-1 1 0 0,0 1-1 0 0,1 0 1 0 0,-1 0-1 0 0,0-1 1 0 0,1 1-1 0 0,-1 0 0 0 0,0-1 1 0 0,0 1-1 0 0,1-1 1 0 0,-1 1-1 0 0,0-1 1 0 0,0 0-1 0 0,0 1 1 0 0,0-1-1 0 0,0 0 1 0 0,0 1-1 0 0,0-1 0 0 0,0 0 1 0 0,0 0-1 0 0,0 0 1 0 0,-1 0-1 0 0,-16 3 43 0 0,16-2-48 0 0,0 0 1 0 0,0-1 0 0 0,0 0 0 0 0,0 1-1 0 0,0-1 1 0 0,0 0 0 0 0,0 0 0 0 0,0 0 0 0 0,0 0-1 0 0,-4-1 1 0 0,-3-1 8 0 0,8 2-8 0 0,-1 0 1 0 0,1 0-1 0 0,-1 0 1 0 0,1-1 0 0 0,0 1-1 0 0,-1 0 1 0 0,1-1-1 0 0,-1 1 1 0 0,1-1-1 0 0,0 0 1 0 0,-1 1-1 0 0,1-1 1 0 0,0 0 0 0 0,0 0-1 0 0,0 0 1 0 0,0 0-1 0 0,0 0 1 0 0,0 0-1 0 0,0 0 1 0 0,0 0 0 0 0,0-1-1 0 0,0 1 1 0 0,0 0-1 0 0,1 0 1 0 0,-1-1-1 0 0,0 1 1 0 0,1 0-1 0 0,-1-1 1 0 0,1-2 0 0 0,-3-6-2 0 0,1 0-1 0 0,1 0 1 0 0,0 0 0 0 0,1-18 0 0 0,0 22-1 0 0,0 1-10 0 0,0-1 0 0 0,1 0 0 0 0,0 1 0 0 0,0-1 0 0 0,0 0 0 0 0,1 1 0 0 0,0 0 0 0 0,0-1 0 0 0,4-6 0 0 0,-5 9-17 0 0,1 0-1 0 0,0 0 1 0 0,0 0 0 0 0,1 0 0 0 0,-1 0 0 0 0,1 1 0 0 0,-1-1-1 0 0,1 1 1 0 0,0-1 0 0 0,0 1 0 0 0,0 0 0 0 0,0 0-1 0 0,0 0 1 0 0,0 1 0 0 0,7-3 0 0 0,-9 3 25 0 0,1 1 0 0 0,-1-1 0 0 0,1 1-1 0 0,-1-1 1 0 0,1 1 0 0 0,-1-1 0 0 0,1 1 0 0 0,-1 0 0 0 0,1 0 0 0 0,0 0 0 0 0,-1 0 0 0 0,1 0-1 0 0,-1 0 1 0 0,1 0 0 0 0,0 1 0 0 0,-1-1 0 0 0,3 1 0 0 0,2 1-10 0 0,-2 0-13 0 0,1-1-1 0 0,-1 1 0 0 0,1-1 1 0 0,-1 1-1 0 0,0 1 1 0 0,0-1-1 0 0,0 1 0 0 0,0-1 1 0 0,7 7-1 0 0,-1 1 5 0 0,0-1 1 0 0,10 14-1 0 0,-10-7 9 0 0,-12 5 26 0 0,2-19-1 0 0,0 1 0 0 0,0 0 0 0 0,0 0 0 0 0,-1 0 0 0 0,1-1 0 0 0,-1 1 0 0 0,1 0 0 0 0,-1 0 0 0 0,0-1 0 0 0,0 1 0 0 0,0 0 1 0 0,-1-1-1 0 0,1 1 0 0 0,-1-1 0 0 0,1 0 0 0 0,-1 1 0 0 0,0-1 0 0 0,-2 2 0 0 0,2-1-16 0 0,-1 0 7 0 0,1-1 1 0 0,-1 0-1 0 0,0 1 0 0 0,0-1 0 0 0,0-1 0 0 0,0 1 1 0 0,-5 2-1 0 0,-6 3 17 0 0,10-5-22 0 0,0-1 0 0 0,0 0 0 0 0,0 0 0 0 0,-1 0 0 0 0,1 0 0 0 0,0-1 0 0 0,-1 0 0 0 0,1 0 0 0 0,-1 0 0 0 0,-6-1 0 0 0,3 0 0 0 0,1 0-22 0 0,-1-1 1 0 0,1 0-1 0 0,-1-1 0 0 0,1 0 1 0 0,0 0-1 0 0,-13-7 0 0 0,-9-13-419 0 0,27 22 274 0 0,10-9-1577 0 0,1 3-422 0 0,-8 5 1731 0 0,1 0 1 0 0,-1 1-1 0 0,1-1 0 0 0,0 1 0 0 0,0 0 0 0 0,-1 0 0 0 0,1 0 0 0 0,0-1 1 0 0,4 0-1 0 0,8 1-1805 0 0,-10-1-179 0 0,-2-1 1909 0 0,0 1-1 0 0,0 0 1 0 0,0 0 0 0 0,0 0-1 0 0,0 0 1 0 0,1 0 0 0 0,-1 0-1 0 0,4-1 1 0 0,12-5-308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5:42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4919 0 0,'18'15'382'0'0,"-15"-12"58"0"0,0 0-219 0 0,4 1 4654 0 0,0 17-4977 0 0,-6-18 196 0 0,0-3-68 0 0,-1 0 0 0 0,0 1 0 0 0,0-1 0 0 0,0 0 0 0 0,0 0 0 0 0,0 0 0 0 0,0 1 0 0 0,0-1 1 0 0,0 0-1 0 0,1 0 0 0 0,-1 0 0 0 0,0 1 0 0 0,0-1 0 0 0,0 0 0 0 0,0 0 0 0 0,0 0 0 0 0,0 1 0 0 0,0-1 0 0 0,0 0 0 0 0,0 0 0 0 0,0 0 0 0 0,0 1 1 0 0,0-1-1 0 0,-1 0 0 0 0,1 0 0 0 0,0 0 0 0 0,0 1 0 0 0,0-1 0 0 0,0 0 0 0 0,0 0 0 0 0,0 0 0 0 0,0 1 0 0 0,-1-1 0 0 0,1 0 0 0 0,0 0 0 0 0,0 0 1 0 0,0 0-1 0 0,0 0 0 0 0,0 1 0 0 0,-1-1 0 0 0,1 0 0 0 0,0 0 0 0 0,0 0 0 0 0,0 0 0 0 0,-1 0 0 0 0,1 0 0 0 0,0 0 0 0 0,0 0 0 0 0,0 0 0 0 0,-1 0 1 0 0,1 0-1 0 0,-1 1 9 0 0,1 0 0 0 0,-1 0 0 0 0,1 0 0 0 0,0-1 0 0 0,-1 1 0 0 0,1 0-1 0 0,0 0 1 0 0,0 0 0 0 0,0 0 0 0 0,-1 0 0 0 0,1 0 0 0 0,0 0 0 0 0,0-1 0 0 0,0 2 0 0 0,0-1 2 0 0,0-1-25 0 0,0 1-1 0 0,0-1 1 0 0,0 1 0 0 0,0-1-1 0 0,0 0 1 0 0,0 1-1 0 0,0-1 1 0 0,-1 1 0 0 0,1-1-1 0 0,0 1 1 0 0,0-1 0 0 0,-1 1-1 0 0,1-1 1 0 0,0 0 0 0 0,-1 1-1 0 0,1-1 1 0 0,0 0 0 0 0,-1 1-1 0 0,1-1 1 0 0,-1 0 0 0 0,1 1-1 0 0,0-1 1 0 0,-1 0-1 0 0,1 0 1 0 0,-1 1 0 0 0,1-1-1 0 0,-1 0 1 0 0,1 0 0 0 0,-1 0-1 0 0,0 0-4 0 0,1 1 1 0 0,0-1-1 0 0,0 0 0 0 0,0 0 0 0 0,0 0 0 0 0,0 0 1 0 0,-1 1-1 0 0,1-1 0 0 0,0 0 0 0 0,0 0 0 0 0,0 0 1 0 0,0 1-1 0 0,0-1 0 0 0,0 0 0 0 0,0 0 0 0 0,0 1 0 0 0,0-1 1 0 0,0 0-1 0 0,0 0 0 0 0,0 0 0 0 0,0 1 0 0 0,0-1 1 0 0,0 0-1 0 0,0 0 0 0 0,0 1 0 0 0,0-1 0 0 0,0 0 0 0 0,0 1 1 0 0,0 5 326 0 0,0-5-326 0 0,-1-1-1 0 0,1 0 1 0 0,0 1 0 0 0,0-1 0 0 0,0 1-1 0 0,-1-1 1 0 0,1 0 0 0 0,0 0-1 0 0,0 1 1 0 0,-1-1 0 0 0,1 0 0 0 0,0 1-1 0 0,-1-1 1 0 0,1 0 0 0 0,0 0-1 0 0,-1 0 1 0 0,1 1 0 0 0,0-1 0 0 0,-1 0-1 0 0,1 0 1 0 0,0 0 0 0 0,-1 0 0 0 0,1 0-1 0 0,-1 1 1 0 0,1-1 0 0 0,0 0-1 0 0,-1 0 1 0 0,1 0 0 0 0,-1 0 0 0 0,1 0-1 0 0,0 0 1 0 0,-1-1 0 0 0,1 1-1 0 0,-1 0 1 0 0,1 0 0 0 0,0 0 0 0 0,-1 0-1 0 0,1 0 1 0 0,0 0 0 0 0,-1-1 0 0 0,1 1-1 0 0,-1-1 1 0 0,0 1 159 0 0,-8 1 1122 0 0,11-8-858 0 0,1-12 21 0 0,-2 16-488 0 0,4-4 19 0 0,-1 3 6 0 0,-4 4 1 0 0,0 0 1 0 0,0-1-1 0 0,1 1 1 0 0,-1 0-1 0 0,0-1 1 0 0,1 1 0 0 0,-1 0-1 0 0,0 0 1 0 0,1-1-1 0 0,-1 1 1 0 0,0 0 0 0 0,1 0-1 0 0,-1 0 1 0 0,1 0-1 0 0,-1-1 1 0 0,0 1-1 0 0,1 0 1 0 0,-1 0 0 0 0,1 0-1 0 0,1 1 0 0 0,-1-1 0 0 0,0 1 0 0 0,0-1 0 0 0,0 1 0 0 0,0-1 0 0 0,1 1 0 0 0,-1 0 0 0 0,0 0-1 0 0,0 0 1 0 0,-1-1 0 0 0,3 3 0 0 0,4 3-55 0 0,-1-3-6 0 0,-3-2 11 0 0,2 2 38 0 0,-3-3-37 0 0,5-1-30 0 0,-5 0 79 0 0,0 0 0 0 0,0 1 1 0 0,-1 0-1 0 0,1-1 0 0 0,0 1 0 0 0,0 0 1 0 0,0 0-1 0 0,0 0 0 0 0,2 0 0 0 0,2 1 0 0 0,20-2-346 0 0,-11 1-26 0 0,-12 1 353 0 0,-8 2 201 0 0,4-2-162 0 0,-2 0 5 0 0,-10-4 24 0 0,-1-2 14 0 0,13 5-53 0 0,1 0 0 0 0,0 0 0 0 0,0 0 0 0 0,-1 0 0 0 0,1 0 0 0 0,0-1 0 0 0,-1 1 0 0 0,1 0 0 0 0,0 0 0 0 0,-1 0 0 0 0,1 0 0 0 0,0 0 0 0 0,0 0 0 0 0,-1 0 0 0 0,1 0 0 0 0,0 0 0 0 0,-1 0 0 0 0,1 0 0 0 0,0 0 0 0 0,-1 0 0 0 0,1 0 0 0 0,0 1 0 0 0,-1-1 0 0 0,1 0 0 0 0,0 0 0 0 0,0 0 0 0 0,-1 0 0 0 0,1 0 0 0 0,0 1 0 0 0,0-1 0 0 0,-1 0 0 0 0,1 0 0 0 0,0 1 0 0 0,0-1 0 0 0,0 0 0 0 0,-1 0 0 0 0,1 1 0 0 0,0-1 0 0 0,0 0 0 0 0,0 0 0 0 0,0 1 0 0 0,0-1 0 0 0,0 0 0 0 0,-1 1 0 0 0,1-1 0 0 0,0 0 0 0 0,0 0 0 0 0,0 1 0 0 0,0-1 0 0 0,0 0 0 0 0,0 1 0 0 0,0 0 0 0 0,-1 3 1 0 0,0-2-1 0 0,1-1-1 0 0,-1 1 0 0 0,0-1 0 0 0,0 1 1 0 0,0-1-1 0 0,0 1 0 0 0,0-1 0 0 0,0 1 1 0 0,0-1-1 0 0,0 0 0 0 0,-1 0 1 0 0,1 0-1 0 0,0 0 0 0 0,-1 0 0 0 0,-2 2 1 0 0,10-7-53 0 0,-5 3 53 0 0,0 1 0 0 0,0-1 0 0 0,0 1 0 0 0,0-1 0 0 0,-1 0 0 0 0,1 0 0 0 0,0 1 0 0 0,0-1 0 0 0,-1 0 0 0 0,1 0-1 0 0,0 0 1 0 0,-1 0 0 0 0,2-2 0 0 0,-2 3 0 0 0,1-1 0 0 0,-1 1 0 0 0,0-1 0 0 0,1 1 0 0 0,-1-1 0 0 0,1 1 0 0 0,-1-1 0 0 0,1 1 0 0 0,-1 0 0 0 0,1-1 0 0 0,-1 1 0 0 0,1 0 0 0 0,-1-1 0 0 0,1 1 0 0 0,0 0 0 0 0,-1 0 0 0 0,1-1 0 0 0,0 1 0 0 0,-1 0 0 0 0,1 0 0 0 0,-1 0 0 0 0,1 0 0 0 0,1 0 0 0 0,-1 0 0 0 0,0 0 0 0 0,-1 0 0 0 0,1 0 0 0 0,0-1 0 0 0,0 1 0 0 0,0 0 0 0 0,0 0 0 0 0,0-1 0 0 0,0 1 0 0 0,-1-1 0 0 0,1 1 0 0 0,1-1 0 0 0,0-1 0 0 0,1 0 0 0 0,-1 0 0 0 0,1 0 0 0 0,0 0 0 0 0,-1 1 0 0 0,1-1 0 0 0,0 1 0 0 0,6-2 0 0 0,-8 2 0 0 0,0 1 0 0 0,0-1 0 0 0,0 0 0 0 0,0 1 0 0 0,1-1 0 0 0,-1 0 0 0 0,0 0 0 0 0,0 0 0 0 0,0 0 0 0 0,1-1 0 0 0,10-7 0 0 0,-8 8 0 0 0,-3 1 0 0 0,0 0 0 0 0,1-1 0 0 0,-1 1 0 0 0,0 0 0 0 0,0 0 0 0 0,1-1 0 0 0,-1 1 0 0 0,0-1 0 0 0,0 1 0 0 0,0-1 0 0 0,0 0 0 0 0,0 1 0 0 0,0-1 0 0 0,1-1 0 0 0,8-2 0 0 0,12 1 0 0 0,-12-3 328 0 0,-8 5 250 0 0,-7 4-348 0 0,4-2-219 0 0,-1 0-1 0 0,0 0 0 0 0,1 0 1 0 0,-1-1-1 0 0,0 1 1 0 0,0-1-1 0 0,1 1 0 0 0,-1-1 1 0 0,0 0-1 0 0,0 1 1 0 0,0-1-1 0 0,-2 0 0 0 0,2 0 6 0 0,-1 0-1 0 0,0 0 0 0 0,0 0 0 0 0,1 1 0 0 0,-1 0 0 0 0,-4 1 1 0 0,-12 2 97 0 0,-11 2 148 0 0,17-3-222 0 0,10-1-15 0 0,0 0-15 0 0,-6 0-9 0 0,6 2-18 0 0,3-2-69 0 0,1-1-237 0 0,6 3 313 0 0,-6-3 11 0 0,0-1 0 0 0,1 1 0 0 0,-1-1 0 0 0,0 0 0 0 0,1 1 0 0 0,-1-1 0 0 0,0 0 0 0 0,1 0 0 0 0,-1 0 0 0 0,0 1 0 0 0,1-1 0 0 0,-1-1 0 0 0,0 1 0 0 0,1 0 0 0 0,-1 0 0 0 0,0 0 0 0 0,1-1 0 0 0,-1 1 0 0 0,0-1 0 0 0,2 0 0 0 0,6-2 0 0 0,14 2 0 0 0,9-2 0 0 0,-23 3 11 0 0,-8 0 46 0 0,-3-1 13 0 0,0 0-60 0 0,-17-2 12 0 0,5 1 42 0 0,11 2-48 0 0,1-1 0 0 0,0 1 0 0 0,-1 0 0 0 0,1 0 0 0 0,-1 0-1 0 0,1 0 1 0 0,0 0 0 0 0,-1 0 0 0 0,1 1 0 0 0,0-1 0 0 0,-1 1-1 0 0,-3 1 1 0 0,4-1-13 0 0,0-1 1 0 0,0 1-1 0 0,-1-1 0 0 0,1 1 0 0 0,0-1 1 0 0,0 0-1 0 0,-3 0 0 0 0,4 0 0 0 0,-1 0-1 0 0,0 0 1 0 0,1 0 0 0 0,-1 1 0 0 0,0-1-1 0 0,1 0 1 0 0,-1 1 0 0 0,0-1 0 0 0,1 1-1 0 0,-1-1 1 0 0,1 1 0 0 0,-1 0 0 0 0,-1 1-1 0 0,2-2-2 0 0,0 1 0 0 0,1-1 0 0 0,-1 0 0 0 0,0 1 0 0 0,0-1 0 0 0,1 0 0 0 0,-1 0 0 0 0,0 1 0 0 0,0-1 0 0 0,1 0 0 0 0,-1 0 0 0 0,0 0 0 0 0,0 0 0 0 0,1 0 0 0 0,-1 0 0 0 0,0 0 0 0 0,0 0 0 0 0,1 0 0 0 0,-1-1 0 0 0,0 1 0 0 0,0 0 0 0 0,0-1 0 0 0,0 1 0 0 0,0 0 0 0 0,0-1 0 0 0,1 1 0 0 0,-1 0 0 0 0,0 0 0 0 0,0 0 0 0 0,1 0 0 0 0,-1-1 0 0 0,0 1 0 0 0,0 0 0 0 0,0 0 0 0 0,1 1 0 0 0,-1-1 0 0 0,0 0 0 0 0,0 0 0 0 0,1 0 0 0 0,-1 0 0 0 0,0 1 0 0 0,0-1 0 0 0,1 0 0 0 0,-2 1 0 0 0,-6 5 7 0 0,7-5 0 0 0,0 0 0 0 0,0 0 0 0 0,-1 0 0 0 0,1 0 0 0 0,0-1 0 0 0,-1 1 0 0 0,1 0 0 0 0,-1-1 0 0 0,1 1 0 0 0,-1-1 0 0 0,1 1 0 0 0,-1-1 0 0 0,1 0 0 0 0,-3 1 0 0 0,3-1-2 0 0,0 0-1 0 0,0 0 1 0 0,0 0-1 0 0,0 0 1 0 0,0 1-1 0 0,0-1 1 0 0,0 1-1 0 0,0-1 0 0 0,0 0 1 0 0,0 1-1 0 0,1-1 1 0 0,-1 1-1 0 0,0 0 1 0 0,0-1-1 0 0,0 1 1 0 0,1 0-1 0 0,-2 0 1 0 0,-13 12-6 0 0,10-6-19 0 0,5-6 13 0 0,0 0 1 0 0,-1 0-1 0 0,1-1 0 0 0,0 1 1 0 0,-1-1-1 0 0,1 1 1 0 0,0 0-1 0 0,-1-1 0 0 0,1 1 1 0 0,-1-1-1 0 0,1 1 1 0 0,-1 0-1 0 0,1-1 0 0 0,-1 1 1 0 0,1-1-1 0 0,-1 0 1 0 0,0 1-1 0 0,1-1 0 0 0,-1 0 1 0 0,1 1-1 0 0,-1-1 1 0 0,0 0-1 0 0,0 1 0 0 0,1-1 1 0 0,-1 0-1 0 0,0 0 1 0 0,-1 0-1 0 0,-2 1-4 0 0,4 5-1 0 0,-4-4-48 0 0,2-2-16 0 0,13 9-80 0 0,0-2 156 0 0,-2 0 0 0 0,0 0 12 0 0,-8-6 224 0 0,-1 1-169 0 0,-3 16-54 0 0,0-12-13 0 0,-3 0-16 0 0,5-5-60 0 0,8-26-272 0 0,-3 11 348 0 0,-2 12 0 0 0,0-1 0 0 0,-2-2 0 0 0,1-11 11 0 0,-1 13 32 0 0,0-3-33 0 0,1 6-10 0 0,-1 0 0 0 0,0-1 0 0 0,0 1 0 0 0,0 0 0 0 0,1 0 0 0 0,-1 0 0 0 0,0 0 0 0 0,0 0 0 0 0,0 0 0 0 0,0 0 0 0 0,1 0 0 0 0,-1 0 0 0 0,0 0 0 0 0,0 0 0 0 0,1 0 0 0 0,-1 0 0 0 0,0 0 0 0 0,0 0 0 0 0,0 0 0 0 0,1 0 0 0 0,-1 0 0 0 0,0 0 0 0 0,0 0 0 0 0,0 0 0 0 0,1 0 0 0 0,-1 0 0 0 0,0 0 0 0 0,0 0 0 0 0,0 0 0 0 0,1 1 0 0 0,0-1 0 0 0,3 2 0 0 0,4 11 0 0 0,1 10 0 0 0,-2-6 0 0 0,-8-13-4 0 0,0 0-2 0 0,1 21-51 0 0,1-19 18 0 0,-1 0 1 0 0,0 1-1 0 0,-1 9 1 0 0,-6 25-274 0 0,7-41 311 0 0,0 1 1 0 0,0-1-1 0 0,0 1 1 0 0,0-1-1 0 0,-1 0 1 0 0,1 1-1 0 0,0-1 1 0 0,0 1-1 0 0,0-1 1 0 0,0 1-1 0 0,0-1 1 0 0,-1 0-1 0 0,1 1 1 0 0,0-1-1 0 0,0 1 1 0 0,-1-1-1 0 0,1 0 1 0 0,0 1-1 0 0,-1-1 1 0 0,-5-1-2 0 0,-1-6 3 0 0,1 0-1 0 0,-3-8 0 0 0,9 13 0 0 0,0 1 0 0 0,-1 0 0 0 0,1 1 0 0 0,-1-1 0 0 0,1 0 0 0 0,0 1 0 0 0,-1-1 0 0 0,1 0 0 0 0,0 1 0 0 0,0-1 0 0 0,0 0 0 0 0,-1 0 0 0 0,1 1 0 0 0,0-1 0 0 0,0 0 0 0 0,0 0 0 0 0,0 1 0 0 0,0-1 0 0 0,0 0 0 0 0,1-1 0 0 0,-1 0 0 0 0,1 1 0 0 0,-1-1 0 0 0,0 0 0 0 0,1 1 0 0 0,-1-1 0 0 0,0 0 0 0 0,0 1 0 0 0,0-1 0 0 0,-1-2 0 0 0,1-5 0 0 0,-2 1 0 0 0,2 8 0 0 0,0-1 0 0 0,0 1 0 0 0,-1 0 0 0 0,1 0 0 0 0,0 0 0 0 0,0-1 0 0 0,-1 1 0 0 0,1 0 0 0 0,0 0 0 0 0,0 0 0 0 0,-1 0 0 0 0,1 0 0 0 0,0-1 0 0 0,0 1 0 0 0,-1 0 0 0 0,1 0 0 0 0,0 0 0 0 0,-1 0 0 0 0,1 0 0 0 0,0 0 0 0 0,0 0 0 0 0,-1 0 0 0 0,0 0 0 0 0,-15 7 0 0 0,15-7 0 0 0,1 0 0 0 0,-1 0 0 0 0,0 0 0 0 0,0 0 0 0 0,1 0 0 0 0,-1 1 0 0 0,0-1 0 0 0,1 0 0 0 0,-1 0 0 0 0,0 1 0 0 0,1-1 0 0 0,-1 0 0 0 0,1 1 0 0 0,-1-1 0 0 0,0 0 0 0 0,1 1 0 0 0,-1-1 0 0 0,1 1 0 0 0,-1-1 0 0 0,0 2 0 0 0,-1 0 0 0 0,-9 2 0 0 0,4 2 0 0 0,-3 11 0 0 0,3-10 0 0 0,-2 1 11 0 0,8-6-33 0 0,0 0 37 0 0,-16 9 144 0 0,16-11-156 0 0,1 1 0 0 0,0-1 1 0 0,-1 0-1 0 0,1 1 0 0 0,0-1 0 0 0,0 0 0 0 0,-1 0 1 0 0,1 1-1 0 0,0-1 0 0 0,0 0 0 0 0,0 1 1 0 0,-1-1-1 0 0,1 0 0 0 0,0 1 0 0 0,0-1 0 0 0,0 1 1 0 0,0-1-1 0 0,0 0 0 0 0,0 1 0 0 0,0-1 1 0 0,0 1-1 0 0,0 1 7 0 0,-4 6 71 0 0,-1-8-6 0 0,5 0-74 0 0,0 0 1 0 0,1 0 0 0 0,-1 0 0 0 0,0 0-1 0 0,0 0 1 0 0,0 0 0 0 0,0 0-1 0 0,0 0 1 0 0,0-1 0 0 0,0 1 0 0 0,0 0-1 0 0,1 0 1 0 0,-1 0 0 0 0,0 0-1 0 0,0 0 1 0 0,0 0 0 0 0,0 0 0 0 0,0 0-1 0 0,0 0 1 0 0,0 0 0 0 0,0 0-1 0 0,0 0 1 0 0,0 0 0 0 0,0-1 0 0 0,0 1-1 0 0,1 0 1 0 0,-1 0 0 0 0,0 0-1 0 0,0 0 1 0 0,0 0 0 0 0,0 0 0 0 0,0 0-1 0 0,0 0 1 0 0,0-1 0 0 0,0 1-1 0 0,0 0 1 0 0,0 0 0 0 0,0 0 0 0 0,0 0-1 0 0,0 0 1 0 0,0 0 0 0 0,0 0-1 0 0,0 0 1 0 0,0-1 0 0 0,0 1 0 0 0,0 0-1 0 0,-1 0 1 0 0,1 0 0 0 0,0 0-1 0 0,0 0 1 0 0,0 0 0 0 0,0 0 0 0 0,0 0-1 0 0,0 0 1 0 0,0-1 0 0 0,0 1-1 0 0,0 0 1 0 0,0 0 0 0 0,0 0 0 0 0,-1 0-1 0 0,13 5-1 0 0,1 3 0 0 0,-11-4 0 0 0,-1-1 0 0 0,2 0 0 0 0,11 14 0 0 0,-11-14 0 0 0,-2-2-1 0 0,0 0 0 0 0,-1 0 0 0 0,1 1 0 0 0,0-1 0 0 0,0 0-1 0 0,-1 1 1 0 0,1-1 0 0 0,-1 0 0 0 0,1 1 0 0 0,0 2 0 0 0,-1-2-63 0 0,0-2-428 0 0,-1 0 487 0 0,1 0 0 0 0,0 0 0 0 0,0 0 0 0 0,0 0 0 0 0,-1 0 0 0 0,1-1 0 0 0,0 1 1 0 0,0 0-1 0 0,0 0 0 0 0,-1 0 0 0 0,1 0 0 0 0,0 0 0 0 0,0 0 0 0 0,0-1 0 0 0,0 1 0 0 0,0 0 0 0 0,-1 0 0 0 0,1 0 0 0 0,0 0 0 0 0,0-1 0 0 0,0 1 0 0 0,0 0 0 0 0,0 0 0 0 0,0 0 0 0 0,0-1 1 0 0,0 1-1 0 0,0 0 0 0 0,-1 0-16 0 0,1-1 0 0 0,0 1 1 0 0,0-1-1 0 0,0 1 0 0 0,0 0 0 0 0,0 0 1 0 0,-1-1-1 0 0,1 1 0 0 0,0 0 1 0 0,0-1-1 0 0,-1 1 0 0 0,1 0 1 0 0,0 0-1 0 0,0-1 0 0 0,-1 1 1 0 0,1 0-1 0 0,0 0 0 0 0,-1 0 0 0 0,1-1 1 0 0,0 1-1 0 0,-1 0 0 0 0,1 0 1 0 0,0 0-1 0 0,-1 0 0 0 0,1 0-9 0 0,-1 0 1 0 0,1-1-1 0 0,0 1 0 0 0,-1 0 0 0 0,1 0 0 0 0,-1 0 0 0 0,1 0 0 0 0,0 0 1 0 0,-1 0-1 0 0,1 0 0 0 0,-1 0 0 0 0,1 0 0 0 0,0 0 0 0 0,-1 0 0 0 0,1 0 1 0 0,0 1-1 0 0,-1-1 0 0 0,1 0 0 0 0,0 0 0 0 0,-1 0 0 0 0,1 0 0 0 0,0 1 1 0 0,-1-1-1 0 0,1 0 0 0 0,0 0 0 0 0,-1 1 0 0 0,1-1 0 0 0,0 0 0 0 0,0 0 1 0 0,-1 1-1 0 0,1-1 0 0 0,0 0 0 0 0,0 1 0 0 0,0-1 0 0 0,-1 0 0 0 0,1 1 1 0 0,0-1-1 0 0,0 0 0 0 0,0 1 0 0 0,0-1 0 0 0,0 1 0 0 0,0-1 0 0 0,0 0 1 0 0,0 1-1 0 0,0 0 0 0 0,0 0-41 0 0,0 1 1 0 0,0 0-1 0 0,0-1 0 0 0,1 1 1 0 0,-1-1-1 0 0,0 1 0 0 0,1 0 1 0 0,0-1-1 0 0,0 2 0 0 0,0-1-482 0 0,-1 0-14 0 0,1 4 9 0 0,1 1-1 0 0,0 0 0 0 0,0 0 0 0 0,1-1 1 0 0,0 1-1 0 0,4 7 0 0 0,-6-13 276 0 0,11 1-6415 0 0,1-2 6094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5:43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54 4031 0 0,'-5'-7'11199'0'0,"2"6"-11196"0"0,2 3 98 0 0,9 6 412 0 0,2 1-502 0 0,-6-5 32 0 0,11 9 29 0 0,-12-12-46 0 0,-1 0 234 0 0,-8-12-128 0 0,-3 1-116 0 0,9 9-12 0 0,-1-1 29 0 0,-1 0 1 0 0,1 1-1 0 0,-1-1 1 0 0,0 0-1 0 0,0 0 1 0 0,0 1 0 0 0,-2-2-1 0 0,-4-6 148 0 0,5 3-138 0 0,-25-23 261 0 0,26 27-298 0 0,2 1-62 0 0,1 3-202 0 0,0 0 244 0 0,1-1 0 0 0,-1 1 0 0 0,1 0 0 0 0,-1-1 1 0 0,1 1-1 0 0,0-1 0 0 0,2 2 0 0 0,-2-1 9 0 0,10 9 5 0 0,-10-9 0 0 0,13 8 0 0 0,-11-8 0 0 0,16 12 0 0 0,-19-13 0 0 0,1 0 0 0 0,-1 0 0 0 0,0 0 0 0 0,1 0 0 0 0,-1 0 0 0 0,0 0 0 0 0,0 0 0 0 0,0 0 0 0 0,0 0 0 0 0,0 1 0 0 0,0-1 0 0 0,0 0 0 0 0,-1 1 0 0 0,2 1 0 0 0,-2-3 0 0 0,0 0 1 0 0,0 1-1 0 0,0-1 0 0 0,0 0 0 0 0,0 1 1 0 0,0-1-1 0 0,0 0 0 0 0,0 1 0 0 0,0-1 1 0 0,0 0-1 0 0,0 1 0 0 0,0-1 0 0 0,0 0 1 0 0,0 0-1 0 0,0 1 0 0 0,1-1 0 0 0,-1 0 0 0 0,0 1 1 0 0,0-1-1 0 0,0 0 0 0 0,0 0 0 0 0,1 1 1 0 0,-1-1-1 0 0,0 0 0 0 0,0 0 0 0 0,1 0 1 0 0,-1 1-1 0 0,0-1 0 0 0,0 0 0 0 0,1 0 1 0 0,-1 0-1 0 0,1 0 0 0 0,0 1 7 0 0,1 1 130 0 0,-1 0-83 0 0,-2 5-32 0 0,-6-1 34 0 0,5-4-50 0 0,4 0 3 0 0,-2-2-8 0 0,0 0-1 0 0,0 0 1 0 0,0 0 0 0 0,0 0 0 0 0,0 0-1 0 0,0 0 1 0 0,0 0 0 0 0,0 0 0 0 0,0 0-1 0 0,-1 0 1 0 0,1 0 0 0 0,0 0 0 0 0,0 0-1 0 0,0 0 1 0 0,0 0 0 0 0,0 0 0 0 0,0 0-1 0 0,0 1 1 0 0,0-1 0 0 0,0 0 0 0 0,0 0-1 0 0,0 0 1 0 0,0 0 0 0 0,0 0 0 0 0,0 0-1 0 0,0 0 1 0 0,0 0 0 0 0,0 0 0 0 0,0 0-1 0 0,0 0 1 0 0,0 0 0 0 0,0 0 0 0 0,0 0-1 0 0,0 0 1 0 0,0 0 0 0 0,0 0 0 0 0,0 0-1 0 0,0 0 1 0 0,0 0 0 0 0,0 0 0 0 0,0 0-1 0 0,0 0 1 0 0,0 0 0 0 0,0 0 0 0 0,0 1-1 0 0,0-1 1 0 0,0 0 0 0 0,0 0 0 0 0,0 0-1 0 0,0 0 1 0 0,0 0 0 0 0,0 0 0 0 0,0 0-1 0 0,0 0 1 0 0,0 0 0 0 0,0 0 0 0 0,-17-1 6 0 0,-1-3 50 0 0,14 3-30 0 0,0-1 0 0 0,1 0 0 0 0,-1 1 0 0 0,1-1 1 0 0,0-1-1 0 0,-1 1 0 0 0,1 0 0 0 0,0-1 0 0 0,1 0 1 0 0,-1 1-1 0 0,-3-5 0 0 0,1 1 25 0 0,3 5 12 0 0,4 2-289 0 0,0 0 220 0 0,0 0-1 0 0,0 0 1 0 0,-1 0 0 0 0,1 1-1 0 0,-1-1 1 0 0,1 1 0 0 0,-1-1-1 0 0,1 1 1 0 0,-1-1-1 0 0,0 1 1 0 0,2 2 0 0 0,1 1-10 0 0,26 24 15 0 0,-15-16-9 0 0,-14-9-11 0 0,1 0-4 0 0,8 6 14 0 0,-9-7 9 0 0,4 15 1 0 0,-4-15 2 0 0,0-3 0 0 0,-1 1 0 0 0,1 0 0 0 0,-1-1 0 0 0,0 1 0 0 0,0 0 0 0 0,1-1 0 0 0,-1 1 0 0 0,0 0 0 0 0,0 0 0 0 0,0-1 0 0 0,0 1 0 0 0,1 0 0 0 0,-1 0 0 0 0,0-1 0 0 0,-1 1 0 0 0,1 0 0 0 0,0 0 0 0 0,0-1 0 0 0,0 1 0 0 0,0 0 0 0 0,0-1 0 0 0,-1 1 0 0 0,1 0 0 0 0,0 0 0 0 0,-1-1 0 0 0,1 1 0 0 0,-1 0 0 0 0,1-1 0 0 0,0 1 0 0 0,-1-1 0 0 0,1 1 0 0 0,-1-1 0 0 0,0 1 0 0 0,1-1 0 0 0,-1 1 0 0 0,1-1 0 0 0,-1 1 0 0 0,-1 0 0 0 0,0 0 222 0 0,4 0-164 0 0,5 5-37 0 0,-6-5 33 0 0,-1-1-48 0 0,0 0 0 0 0,0-1-1 0 0,0 1 1 0 0,0 0 0 0 0,0-1 0 0 0,0 1 0 0 0,0 0-1 0 0,0 0 1 0 0,-1-1 0 0 0,1 1 0 0 0,0 0 0 0 0,0 0-1 0 0,0 0 1 0 0,0-1 0 0 0,-1 1 0 0 0,1 0 0 0 0,0 0 0 0 0,0 0-1 0 0,0-1 1 0 0,-1 1 0 0 0,1 0 0 0 0,0 0 0 0 0,0 0-1 0 0,-1 0 1 0 0,1 0 0 0 0,0 0 0 0 0,0 0 0 0 0,-1-1-1 0 0,1 1-4 0 0,-1 0-1 0 0,1 0 0 0 0,0 0 0 0 0,0 0 0 0 0,0 0 0 0 0,-1 0 0 0 0,1 0 0 0 0,0 0 0 0 0,0 0 1 0 0,0-1-1 0 0,-1 1 0 0 0,1 0 0 0 0,0 0 0 0 0,0 0 0 0 0,0 0 0 0 0,0-1 0 0 0,0 1 0 0 0,-1 0 1 0 0,1 0-1 0 0,0 0 0 0 0,0 0 0 0 0,0-1 0 0 0,0 1 0 0 0,0 0 0 0 0,0 0 0 0 0,0-1 0 0 0,0 1 1 0 0,0 0-1 0 0,0 0 0 0 0,0 0 0 0 0,0-1 0 0 0,0 1 0 0 0,0 0 0 0 0,0 0 0 0 0,0-1 0 0 0,0 1 1 0 0,0 0-1 0 0,0 0 0 0 0,0 0 0 0 0,0-1 0 0 0,0 1 0 0 0,0 0 0 0 0,0-1-1 0 0,1 0-1 0 0,-1 1 1 0 0,0-1-1 0 0,0 1 1 0 0,0-1-1 0 0,0 0 0 0 0,-1 1 1 0 0,1-1-1 0 0,0 1 1 0 0,0-1-1 0 0,0 1 1 0 0,0-1-1 0 0,0 0 1 0 0,-1 1-1 0 0,1-2 1 0 0,-18-12-107 0 0,17 13 52 0 0,10 23-282 0 0,-9-21 331 0 0,0 1-5 0 0,0 0 0 0 0,0 0 1 0 0,0 0-1 0 0,1-1 0 0 0,-1 1 0 0 0,0 0 0 0 0,1 0 0 0 0,-1-1 0 0 0,1 1 0 0 0,0 0 0 0 0,0-1 0 0 0,-1 1 0 0 0,3 2 0 0 0,2 5 0 0 0,2 18-102 0 0,-7-20 96 0 0,1-3-16 0 0,-1 0 1 0 0,1 0 0 0 0,-1 1 0 0 0,0-1 0 0 0,-1 0 0 0 0,0 5 0 0 0,1-8 15 0 0,0 0 0 0 0,-1 0 0 0 0,1-1-1 0 0,0 1 1 0 0,0 0 0 0 0,0 0 0 0 0,0-1 0 0 0,0 1 0 0 0,0 0 0 0 0,0 0 0 0 0,0-1 0 0 0,0 1 0 0 0,0 0 0 0 0,1 0 0 0 0,-1-1 0 0 0,0 1 0 0 0,0 0 0 0 0,1-1 0 0 0,-1 1 0 0 0,0 0 0 0 0,1-1 0 0 0,-1 1 0 0 0,1 0 0 0 0,-1-1 0 0 0,1 1 0 0 0,-1-1 0 0 0,1 1 0 0 0,-1-1 0 0 0,1 1 0 0 0,-1-1 0 0 0,2 1 0 0 0,0 1-301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7:24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22 2759 0 0,'18'3'7728'0'0,"-18"-3"-7665"0"0,0 0-1 0 0,0-1 0 0 0,0 1 0 0 0,0 0 0 0 0,-1 0 0 0 0,1-1 1 0 0,0 1-1 0 0,0 0 0 0 0,0 0 0 0 0,0 0 0 0 0,0-1 1 0 0,0 1-1 0 0,-1 0 0 0 0,1 0 0 0 0,0 0 0 0 0,0 0 0 0 0,0-1 1 0 0,-1 1-1 0 0,1 0 0 0 0,0 0 0 0 0,0 0 0 0 0,0 0 1 0 0,-1 0-1 0 0,1 0 0 0 0,0 0 0 0 0,-2-1 722 0 0,8 0-917 0 0,-9 0 463 0 0,6-1-111 0 0,0 0-70 0 0,-6 1-20 0 0,4 1-135 0 0,3-1 160 0 0,-7-2 1651 0 0,4 2-1731 0 0,4-1-49 0 0,-1-1 24 0 0,-2 1-47 0 0,7 1 224 0 0,-6 3-162 0 0,10 13-66 0 0,-12-14 1 0 0,-1-1-1 0 0,1 1 1 0 0,-1 0 0 0 0,1-1 0 0 0,-1 1 0 0 0,0 0 0 0 0,1 0 0 0 0,-1 0 0 0 0,0-1 0 0 0,0 1 0 0 0,1 0 0 0 0,-1 0 0 0 0,0 0 0 0 0,0 1 0 0 0,-4 4 10 0 0,1-2 79 0 0,2-2-50 0 0,-1 3-2 0 0,-12 3 46 0 0,13-8-81 0 0,0 1 9 0 0,-1-1 0 0 0,1 1 0 0 0,-1 0 0 0 0,0-1 0 0 0,1 1 0 0 0,-1-1-1 0 0,0 0 1 0 0,0 0 0 0 0,1 1 0 0 0,-1-1 0 0 0,0 0 0 0 0,0 0 0 0 0,1-1 0 0 0,-1 1 0 0 0,-2-1 0 0 0,-3 0 183 0 0,6 1-176 0 0,-1 0 0 0 0,1 0 0 0 0,0 0-1 0 0,0-1 1 0 0,0 1 0 0 0,0 0 0 0 0,0 0 0 0 0,0-1 0 0 0,0 1-1 0 0,0-1 1 0 0,0 1 0 0 0,-2-2 0 0 0,-3-4 0 0 0,7 4-12 0 0,0-1-8 0 0,-7-5 1 0 0,4 2 2 0 0,11 3 0 0 0,5-1-4 0 0,-13 4 2 0 0,0 0 0 0 0,1-1 0 0 0,-1 1 0 0 0,0 0-1 0 0,0 0 1 0 0,0 0 0 0 0,0-1 0 0 0,0 1-1 0 0,1 0 1 0 0,-1 1 0 0 0,0-1 0 0 0,0 0 0 0 0,0 0-1 0 0,0 0 1 0 0,0 1 0 0 0,0-1 0 0 0,2 1-1 0 0,5 2-6 0 0,0 0-2 0 0,-1 4 11 0 0,-1 2 11 0 0,-9-2 32 0 0,-3 1-33 0 0,3 1-10 0 0,-7-6 12 0 0,2 0 77 0 0,-12 0 10 0 0,10-3-113 0 0,8 0-56 0 0,0-1-51 0 0,-5-7 81 0 0,9 5 28 0 0,0-1-91 0 0,-3 3 97 0 0,1 1 4 0 0,0 0 0 0 0,0 0 0 0 0,0 0 0 0 0,0 0 1 0 0,0 0-1 0 0,0 0 0 0 0,-1 0 0 0 0,1 0 0 0 0,0 0 0 0 0,0 0 0 0 0,0 0 0 0 0,0 0 1 0 0,0 0-1 0 0,0-1 0 0 0,0 1 0 0 0,0 0 0 0 0,0 0 0 0 0,0 0 0 0 0,0 0 0 0 0,0 0 1 0 0,0 0-1 0 0,0 0 0 0 0,0 0 0 0 0,-1-1 0 0 0,1 1 0 0 0,0 0 0 0 0,0 0 0 0 0,0 0 1 0 0,0 0-1 0 0,0 0 0 0 0,0 0 0 0 0,0 0 0 0 0,1-1 0 0 0,-1 1 0 0 0,0 0 0 0 0,0 0 1 0 0,0 0-1 0 0,0 0 0 0 0,0 0 0 0 0,0 0 0 0 0,0 0 0 0 0,0-1 0 0 0,0 1 0 0 0,0 0 1 0 0,0 0-1 0 0,0 0 0 0 0,0 0 0 0 0,0 0 0 0 0,0 0 0 0 0,1 0 0 0 0,-1 0 0 0 0,0 0 1 0 0,0 0-1 0 0,0 0 0 0 0,0 0 0 0 0,0 0 0 0 0,0 0 0 0 0,0-1 0 0 0,0 1 0 0 0,1 0 1 0 0,-1 0-1 0 0,16-10-30 0 0,-15 8 19 0 0,1 0-2 0 0,10-3-11 0 0,-9 3 26 0 0,15 1 0 0 0,-11 0-1 0 0,-6 1 1 0 0,1 0-1 0 0,-1 0 1 0 0,1 0-1 0 0,0 0 1 0 0,-1 0-1 0 0,1 1 0 0 0,-1-1 1 0 0,1 0-1 0 0,-1 1 1 0 0,1-1-1 0 0,-1 1 0 0 0,1 0 1 0 0,-1-1-1 0 0,1 1 1 0 0,-1 0-1 0 0,2 1 1 0 0,3 1-52 0 0,-5-3 51 0 0,0 1 1 0 0,-1 0-1 0 0,1-1 0 0 0,0 1 0 0 0,0 0 0 0 0,0-1 0 0 0,-1 1 0 0 0,1 0 0 0 0,0 0 0 0 0,-1 0 0 0 0,1-1 0 0 0,0 1 1 0 0,0 2-1 0 0,0-1-42 0 0,0 6 32 0 0,-7-1 11 0 0,-2-2 11 0 0,4-3 32 0 0,-4 2-22 0 0,7-4-9 0 0,0 1-10 0 0,1-1 0 0 0,-1 0 1 0 0,1 0-1 0 0,-1 1 0 0 0,1-1 0 0 0,-1 0 0 0 0,1 0 1 0 0,-1 0-1 0 0,0 0 0 0 0,1 0 0 0 0,-1 0 1 0 0,1 0-1 0 0,-1 0 0 0 0,0 0 0 0 0,1 0 0 0 0,-1 0 1 0 0,0 0-1 0 0,-12-2-1 0 0,5 0-1 0 0,8 2-1 0 0,-1 0-1 0 0,1 0 0 0 0,-1-1 1 0 0,1 1-1 0 0,-1 0 0 0 0,1 0 1 0 0,0 0-1 0 0,-1-1 0 0 0,1 1 1 0 0,-1 0-1 0 0,1-1 0 0 0,-1 1 1 0 0,1 0-1 0 0,0-1 0 0 0,-1 1 1 0 0,1 0-1 0 0,0-1 1 0 0,0 1-1 0 0,-1-1 0 0 0,1 1 1 0 0,0-1-1 0 0,0 1 0 0 0,-1-1 1 0 0,1 1-1 0 0,0-1 0 0 0,0 1 1 0 0,0-1-1 0 0,0 0 0 0 0,6-5-192 0 0,-4 5-69 0 0,-4-1-181 0 0,7 1-112 0 0,-3 2 448 0 0,1-1-576 0 0,0 0-1041 0 0,6 2 571 0 0,21 8-8560 0 0,-13-3 8700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7:43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3391 0 0,'22'1'11248'0'0,"-20"-1"-11164"0"0,1 0 0 0 0,-1 0 0 0 0,1 1 1 0 0,-1-1-1 0 0,1 1 0 0 0,-1-1 0 0 0,1 1 0 0 0,-1 0 0 0 0,0 0 0 0 0,1 0 0 0 0,-1 0 0 0 0,0 0 0 0 0,0 0 0 0 0,0 1 0 0 0,3 1 0 0 0,6 7 28 0 0,-1 0 1 0 0,9 12-1 0 0,-13-16-116 0 0,84 108 418 0 0,-79-98-406 0 0,0 0 62 0 0,-6-12-212 0 0,-5-10-2811 0 0,-9-15-4059 0 0,-4 4 1772 0 0,12 10 4297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7:43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11375 0 0,'0'0'4104'0'0,"1"1"-3929"0"0,10 17 714 0 0,-10-16-713 0 0,0 0-102 0 0,2 6-60 0 0,-1 1 0 0 0,-1-7 51 0 0,-1 1 8 0 0,16 36-78 0 0,-13-31-46 0 0,4 8 21 0 0,6 22 0 0 0,-12-35 21 0 0,0 1 0 0 0,1-1 1 0 0,-1 1-1 0 0,1-1 0 0 0,0 0 0 0 0,3 5 0 0 0,-3-6 9 0 0,0 1 0 0 0,0-1 1 0 0,0 1-1 0 0,-1 0 0 0 0,0 0 0 0 0,1 0 0 0 0,-1 0 1 0 0,0 0-1 0 0,0 0 0 0 0,0 5 0 0 0,0-4 0 0 0,1 1 0 0 0,-1-1 0 0 0,1 0 0 0 0,-1 0 0 0 0,1 0 0 0 0,0-1 0 0 0,1 1 0 0 0,-1 0 0 0 0,1-1 0 0 0,3 5 0 0 0,10 14 0 0 0,-8-4 17 0 0,-5-13 9 0 0,-1 0 0 0 0,0 0 0 0 0,1 0 0 0 0,0-1 0 0 0,0 1 0 0 0,1-1 0 0 0,-1 0 0 0 0,8 8 0 0 0,-3 1 22 0 0,-7-8-37 0 0,-3-6 106 0 0,-9-14-1553 0 0,-4 4-4484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7:44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1 153 5495 0 0,'0'0'6007'0'0,"2"0"-5458"0"0,20 4 622 0 0,-22-4-1164 0 0,0 0 0 0 0,0 1-1 0 0,0-1 1 0 0,1 0 0 0 0,-1 0 0 0 0,0 0 0 0 0,0 0-1 0 0,0 0 1 0 0,0 0 0 0 0,1 0 0 0 0,-1 0 0 0 0,0 0 0 0 0,0 0-1 0 0,0 0 1 0 0,0 0 0 0 0,1 0 0 0 0,-1 0 0 0 0,0 0-1 0 0,0-1 1 0 0,0 1 0 0 0,0 0 0 0 0,1 0 0 0 0,-1 0 0 0 0,0 0-1 0 0,0 0 1 0 0,0 0 0 0 0,0 0 0 0 0,0 0 0 0 0,0-1-1 0 0,1 1 1 0 0,-1 0 0 0 0,0 0 0 0 0,0 0 0 0 0,0 0-1 0 0,0 0 1 0 0,0-1 0 0 0,0 1 0 0 0,0 0 0 0 0,0 0 0 0 0,0 0-1 0 0,0-1 1 0 0,1 1 0 0 0,-1 0 1 0 0,0 0-1 0 0,0 0 0 0 0,0-1 0 0 0,0 1 0 0 0,0 0 0 0 0,0 0 0 0 0,0 0 0 0 0,0 0 0 0 0,0-1 0 0 0,1 1 0 0 0,-1 0 0 0 0,0 0 0 0 0,0 0 0 0 0,0 0 0 0 0,0 0 0 0 0,1 0 0 0 0,-1-1 0 0 0,0 1 0 0 0,0 0 1 0 0,0 0-1 0 0,0 0 0 0 0,1 0 0 0 0,-1 0 0 0 0,0 0 0 0 0,0 0 0 0 0,0 0 0 0 0,1 0 0 0 0,-1 0 0 0 0,0 0 0 0 0,0 0 0 0 0,0 0 0 0 0,1 0 0 0 0,-1 0 0 0 0,2 0 1 0 0,0 0 0 0 0,-1 0 0 0 0,1 0 0 0 0,0 0 0 0 0,-1-1 0 0 0,1 1 0 0 0,0-1 0 0 0,-1 1 0 0 0,1-1 0 0 0,-1 1 0 0 0,1-1-1 0 0,-1 0 1 0 0,1 0 0 0 0,-1 0 0 0 0,1 0 0 0 0,-1 0 0 0 0,0 0 0 0 0,2-2 0 0 0,-1 2-7 0 0,-1 0 0 0 0,1 0 1 0 0,-1 0-1 0 0,1 0 0 0 0,0 1 0 0 0,-1-1 0 0 0,1 0 0 0 0,0 1 1 0 0,0-1-1 0 0,-1 1 0 0 0,5-1 0 0 0,-4 1-1 0 0,1-1 0 0 0,-1 0 0 0 0,0 1 0 0 0,1-1 0 0 0,-1 0 0 0 0,1 0-1 0 0,2-1 1 0 0,10-8 44 0 0,11-6 80 0 0,10-17-108 0 0,-23 20-27 0 0,-10 10 3 0 0,1 0-1 0 0,-1 0 1 0 0,0 0-1 0 0,4-7 1 0 0,6-3-137 0 0,-1 2-399 0 0,-11 10 149 0 0,3-1 80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7:45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0 135 3655 0 0,'0'0'8712'0'0,"11"-1"-7801"0"0,-9-1-840 0 0,0 0 1 0 0,0 0-1 0 0,1 0 1 0 0,-1 1-1 0 0,0-1 1 0 0,1 1-1 0 0,2-2 1 0 0,-4 3-67 0 0,0 0 0 0 0,0-1 1 0 0,-1 1-1 0 0,1-1 0 0 0,0 1 0 0 0,-1-1 0 0 0,1 0 1 0 0,-1 1-1 0 0,1-1 0 0 0,0 1 0 0 0,-1-1 0 0 0,0 0 1 0 0,2-1-1 0 0,-2 1 3 0 0,0 0 1 0 0,1 1-1 0 0,-1-1 0 0 0,1 0 1 0 0,-1 1-1 0 0,1-1 0 0 0,0 0 1 0 0,-1 1-1 0 0,1-1 0 0 0,0 1 1 0 0,-1-1-1 0 0,2 0 0 0 0,5-2 102 0 0,-5 3-70 0 0,-1-1-1 0 0,0 1 1 0 0,1-1-1 0 0,-1 0 1 0 0,0 1-1 0 0,0-1 1 0 0,1 0-1 0 0,-1 0 1 0 0,0 0-1 0 0,0 0 1 0 0,1-1-1 0 0,0 0 1 0 0,0 0 0 0 0,-1 1 0 0 0,1 0 0 0 0,0-1 0 0 0,0 1 0 0 0,0 0 0 0 0,3-1 0 0 0,13-9 144 0 0,-1 0-92 0 0,-15 10-92 0 0,0 0-1 0 0,0 0 1 0 0,0 0-1 0 0,0 0 1 0 0,0 0 0 0 0,0-1-1 0 0,-1 1 1 0 0,3-3-1 0 0,-3 3 1 0 0,0 0 0 0 0,1 0 0 0 0,-1 0 0 0 0,0 0 0 0 0,0 0 0 0 0,1 1 0 0 0,-1-1 0 0 0,0 0 0 0 0,1 1 0 0 0,1-1 0 0 0,-2 0 0 0 0,0 1 0 0 0,0 0 0 0 0,0-1 0 0 0,0 1 0 0 0,0-1 0 0 0,0 1 0 0 0,0-1 0 0 0,0 1 0 0 0,-1-1 0 0 0,1 1 0 0 0,0-1 0 0 0,0 0 0 0 0,-1 0 0 0 0,1 1 0 0 0,0-1 0 0 0,-1 0 0 0 0,1 0 0 0 0,-1 0 0 0 0,1 0 0 0 0,0-1 0 0 0,0 1 57 0 0,0-1-1 0 0,0 1 1 0 0,1 0-1 0 0,-1 0 1 0 0,0 0 0 0 0,1 0-1 0 0,-1 0 1 0 0,1 0-1 0 0,-1 0 1 0 0,1 0-1 0 0,-1 1 1 0 0,1-1-1 0 0,0 1 1 0 0,-1-1-1 0 0,3 1 1 0 0,2-3-3410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7:4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2503 0 0,'23'10'12460'0'0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06:17:48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339 145 4863 0 0,'15'3'375'0'0,"-12"-3"660"0"0,-9-25 8062 0 0,-3 35-8828 0 0,8-9-258 0 0,0 1 0 0 0,0 0-1 0 0,0-1 1 0 0,0 1-1 0 0,0 0 1 0 0,1 0 0 0 0,-1 0-1 0 0,1 0 1 0 0,0-1 0 0 0,-1 1-1 0 0,1 3 1 0 0,0-2-10 0 0,0-1 0 0 0,0 0 1 0 0,-1 0-1 0 0,1 1 0 0 0,-1-1 0 0 0,0 0 1 0 0,1 0-1 0 0,-3 3 0 0 0,1-1 3 0 0,-1 0 1 0 0,1 0-1 0 0,0 0 1 0 0,0 0-1 0 0,0 0 1 0 0,1 1-1 0 0,-1-1 0 0 0,1 1 1 0 0,0-1-1 0 0,0 1 1 0 0,0 9-1 0 0,-6 28 54 0 0,2-18 26 0 0,5-21-66 0 0,-1 0 0 0 0,0 0 0 0 0,0 0 0 0 0,0 0 0 0 0,0 0 0 0 0,-1 0 0 0 0,1 0 0 0 0,-1-1 0 0 0,1 1 0 0 0,-1-1 0 0 0,0 1 0 0 0,0-1 0 0 0,0 0 0 0 0,-1 1 0 0 0,-2 1 0 0 0,3-2 46 0 0,1 1 2 0 0,1-2 70 0 0,-9-9 144 0 0,-3-16-152 0 0,11 14-74 0 0,3-5-48 0 0,0 6 10 0 0,0 1 0 0 0,-1 0 1 0 0,-1-1-1 0 0,1 1 0 0 0,-2-11 1 0 0,3-16 89 0 0,-1 13-71 0 0,3-69 306 0 0,-3 76-270 0 0,-3-27 1 0 0,1 7 89 0 0,16 47-301 0 0,0 4 128 0 0,9 12 12 0 0,142 160 0 0 0,-144-161 0 0 0,-14-20 1 0 0,-5-4 2 0 0,1 1 0 0 0,-1-1 0 0 0,0 1 0 0 0,-1 0 0 0 0,5 6 0 0 0,-7-9 274 0 0,-12-4-467 0 0,-27 0 179 0 0,-32-8 84 0 0,29 1-193 0 0,-72-6-1 0 0,10 2-52 0 0,27 6 73 0 0,37 2 46 0 0,23-1 57 0 0,9 2-16 0 0,7 4 8 0 0,1 0 0 0 0,-1-1 1 0 0,1 1-1 0 0,0-1 1 0 0,-1 1-1 0 0,1 0 1 0 0,0-1-1 0 0,0 1 0 0 0,0-1 1 0 0,0 1-1 0 0,0-1 1 0 0,0 1-1 0 0,0-2 1 0 0,0 3 2 0 0,1-1 0 0 0,-1 1 0 0 0,0 0 0 0 0,0 0 0 0 0,0-1 0 0 0,1 1 0 0 0,-1 0 0 0 0,0 0 0 0 0,0-1 0 0 0,0 1 1 0 0,1 0-1 0 0,-1 0 0 0 0,0 0 0 0 0,1-1 0 0 0,-1 1 0 0 0,0 0 0 0 0,0 0 0 0 0,1 0 0 0 0,-1 0 0 0 0,0 0 0 0 0,1 0 1 0 0,-1-1-1 0 0,0 1 0 0 0,1 0 0 0 0,0 0 0 0 0,0 0-2 0 0,0-1 4 0 0,0 1 0 0 0,0-1 0 0 0,0 0 0 0 0,0 0 0 0 0,0 0 0 0 0,0 0 0 0 0,0 0 0 0 0,0 0 0 0 0,0 0 0 0 0,0-1 0 0 0,1-1 0 0 0,-2 2 0 0 0,1 0 0 0 0,0 0 0 0 0,0-1 0 0 0,-1 1 0 0 0,1 0 0 0 0,0 0 0 0 0,0 0 0 0 0,0 0 0 0 0,0 1 0 0 0,0-1 0 0 0,0 0 0 0 0,0 0 0 0 0,0 1 0 0 0,2-2 0 0 0,41-15 0 0 0,-38 15 0 0 0,-1 0 0 0 0,1 0 0 0 0,0 0 0 0 0,0 1 0 0 0,9-1 0 0 0,13-4 0 0 0,73-30 0 0 0,-50 16 0 0 0,-10 5 0 0 0,-39 13 0 0 0,1 1 0 0 0,11 1 0 0 0,0 0 0 0 0,-2 0 0 0 0,1 2 0 0 0,-1 1 0 0 0,-2 2 0 0 0,-3 0 0 0 0,-5 2 0 0 0,-8-2 0 0 0,5-4 0 0 0,0 0 0 0 0,1-1 0 0 0,-1 1 0 0 0,0-1 0 0 0,0 1 0 0 0,1 0 0 0 0,-1-1 0 0 0,0 1 0 0 0,1 0 0 0 0,-1 0 0 0 0,0 1 0 0 0,0 1 0 0 0,0 0 0 0 0,-1 0 0 0 0,1 0 0 0 0,0 1 0 0 0,-1-1 0 0 0,0 0 0 0 0,0-1 0 0 0,0 1 0 0 0,0 0 0 0 0,-4 3 0 0 0,5-4 0 0 0,0-1 0 0 0,0 1 0 0 0,0 0 0 0 0,0-1 0 0 0,0 1 0 0 0,0 0 0 0 0,0 0 0 0 0,0 0 0 0 0,1-1 0 0 0,-1 1 0 0 0,1 0 0 0 0,-1 2 0 0 0,1-1 0 0 0,0-1 0 0 0,-1 0 0 0 0,0 0 0 0 0,1 1 0 0 0,-1-1 0 0 0,0 0 0 0 0,0 0 0 0 0,0 0 0 0 0,-2 3 0 0 0,-5 4 0 0 0,2-2 0 0 0,1 0 0 0 0,-1 1 0 0 0,-7 15 0 0 0,6-12 0 0 0,-13 20 0 0 0,-4 7 0 0 0,-22 44 0 0 0,43-77 0 0 0,0 0 0 0 0,0 0 0 0 0,-1-1 0 0 0,-5 7 0 0 0,5-8 0 0 0,1 1 0 0 0,0 0 0 0 0,0 0 0 0 0,0 1 0 0 0,-3 6 0 0 0,-9 11 7 0 0,13-19-46 0 0,0-1-1 0 0,0 1 0 0 0,0 0 1 0 0,1 0-1 0 0,-1 0 0 0 0,-2 6 1 0 0,-7 12-531 0 0,9-19 270 0 0,0 1 0 0 0,1-1 0 0 0,-1 1 0 0 0,1 0 0 0 0,0-1 0 0 0,0 1-1 0 0,0 0 1 0 0,0 0 0 0 0,-1 3 0 0 0,2-4-408 0 0,-1-1 0 0 0,1 1 0 0 0,-1-1 0 0 0,0 1 0 0 0,1-1 0 0 0,-1 1 0 0 0,0-1 0 0 0,0 0-1 0 0,0 0 1 0 0,-1 1 0 0 0,1-1 0 0 0,0 0 0 0 0,0 0 0 0 0,-3 2 0 0 0,-2 2-518 0 0,1 1 242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01:49:20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1 378 13903 0 0,'584'-186'2598'0'0,"-494"156"-3082"0"0,170-69-6223 0 0,-254 96 5920 0 0,1 0 1 0 0,-1-1-1 0 0,0 1 0 0 0,0-1 1 0 0,0-1-1 0 0,-1 1 0 0 0,0-1 1 0 0,1 0-1 0 0,5-7 0 0 0,-3-3-137 0 0</inkml:trace>
  <inkml:trace contextRef="#ctx0" brushRef="#br0" timeOffset="1">913 319 11831 0 0,'10'-9'1056'0'0,"3"3"-848"0"0,4 1-208 0 0,2-5 0 0 0,1-6 376 0 0,6 1 32 0 0,4 2 8 0 0,-1-4 0 0 0,4-2-1360 0 0,-6-1-272 0 0,-3 0-48 0 0,-12-3-16 0 0,-12-5-832 0 0,-5 2-176 0 0,0 1-32 0 0,-5 3-8 0 0,-10-3 1864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8:25:08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1303 3201 9703 0 0,'0'0'748'0'0,"-1"2"-492"0"0,-2 2 161 0 0,0 1-1 0 0,0-1 1 0 0,-1 0 0 0 0,0 0-1 0 0,0 0 1 0 0,0 0-1 0 0,0-1 1 0 0,0 0 0 0 0,-9 5-1 0 0,-2 0 666 0 0,0-1 0 0 0,-16 6 0 0 0,26-12-936 0 0,-1 1-1 0 0,1-1 0 0 0,-1-1 1 0 0,0 1-1 0 0,-9-1 1 0 0,-6 0 148 0 0,9 0-128 0 0,1 0-1 0 0,0-1 1 0 0,-1 0 0 0 0,-20-5-1 0 0,-44-16 414 0 0,65 18-513 0 0,-33-12 190 0 0,-74-39 0 0 0,86 36-201 0 0,1-1-1 0 0,1-2 0 0 0,1-1 1 0 0,-33-35-1 0 0,35 30 41 0 0,1-1 0 0 0,-37-55 0 0 0,-34-72 255 0 0,76 120-284 0 0,-187-361 360 0 0,176 323-338 0 0,4-2 0 0 0,3 0 0 0 0,-23-121 0 0 0,5-141-239 0 0,42 274 108 0 0,9-100-1 0 0,0 60 6 0 0,-7 84 34 0 0,0-19-15 0 0,2 0 0 0 0,2 0 0 0 0,10-41 0 0 0,-3 42-31 0 0,2 1 0 0 0,1 0 0 0 0,2 1 1 0 0,1 1-1 0 0,27-38 0 0 0,-21 41-12 0 0,2 2 0 0 0,1 0 0 0 0,48-40-1 0 0,-42 39 16 0 0,4-2 9 0 0,1 2-1 0 0,1 1 1 0 0,2 2 0 0 0,55-28-1 0 0,2 8 45 0 0,2 4-1 0 0,2 4 0 0 0,110-26 1 0 0,-32 17 154 0 0,247-32 1 0 0,-231 60-90 0 0,253 6 1 0 0,-306 20-69 0 0,-1 7 1 0 0,216 45-1 0 0,-68 15 13 0 0,-205-46 16 0 0,110 50 0 0 0,-87-21 48 0 0,139 92 0 0 0,-204-119-78 0 0,-1 2 1 0 0,-2 2-1 0 0,0 2 0 0 0,-3 1 1 0 0,-1 2-1 0 0,35 46 0 0 0,-37-35-4 0 0,-1 2 1 0 0,-3 1-1 0 0,-2 2 0 0 0,-2 1 1 0 0,22 68-1 0 0,-28-59-20 0 0,-2 2 0 0 0,-3 0 0 0 0,-3 1 0 0 0,4 95 0 0 0,-14-105-94 0 0,-4 1 0 0 0,-1 0 1 0 0,-12 56-1 0 0,1-43-108 0 0,-44 132 1 0 0,39-154 118 0 0,-2-1 0 0 0,-2-1 0 0 0,-3-1 0 0 0,-56 77 0 0 0,-151 144-428 0 0,182-212 409 0 0,-3-3-1 0 0,-2-3 0 0 0,-104 70 1 0 0,69-64 98 0 0,-1-5 0 0 0,-109 41 0 0 0,74-43 186 0 0,-153 36 0 0 0,265-79-136 0 0,-331 78 532 0 0,-5-19-45 0 0,245-51-340 0 0,-141-2-1 0 0,172-13-154 0 0,0-2 0 0 0,-126-27 0 0 0,-36-34-17 0 0,175 44 7 0 0,-101-51 0 0 0,137 59-22 0 0,2-1 0 0 0,0-1 0 0 0,0-1-1 0 0,2-1 1 0 0,0-1 0 0 0,1-1 0 0 0,1-1 0 0 0,1-1 0 0 0,0-1 0 0 0,2 0 0 0 0,1-1 0 0 0,1-1 0 0 0,-19-43 0 0 0,25 44-108 0 0,0-1 0 0 0,2 0 0 0 0,0 0 0 0 0,2 0 0 0 0,-3-34 0 0 0,7 42-579 0 0,1 0 0 0 0,1 0-1 0 0,0 0 1 0 0,1 0 0 0 0,1 0 0 0 0,1 1 0 0 0,0-1 0 0 0,1 1 0 0 0,7-16 0 0 0,-6 17-1107 0 0,-3 8 563 0 0,0-1 0 0 0,0 1-1 0 0,1-1 1 0 0,0 1 0 0 0,1 0 0 0 0,-1 1-1 0 0,10-11 1 0 0,14-6-152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8:25:09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76 8895 0 0,'0'0'1016'0'0,"1"-1"-521"0"0,3-1-150 0 0,0 0-1 0 0,-1 0 1 0 0,1 0-1 0 0,0 0 1 0 0,0 0-1 0 0,5-1 1 0 0,-9 3-328 0 0,0 0 0 0 0,1 0 0 0 0,-1 0-1 0 0,0 0 1 0 0,0 0 0 0 0,0 0 0 0 0,1 0 0 0 0,-1 0 0 0 0,0 0 0 0 0,0 0-1 0 0,0 0 1 0 0,1 0 0 0 0,-1 0 0 0 0,0 0 0 0 0,0 0 0 0 0,0 0 0 0 0,0-1-1 0 0,1 1 1 0 0,-1 0 0 0 0,0 0 0 0 0,0 0 0 0 0,0 0 0 0 0,0-1 0 0 0,0 1-1 0 0,1 0 1 0 0,-1 0 0 0 0,0 0 0 0 0,0 0 0 0 0,0-1 0 0 0,0 1 0 0 0,0 0-1 0 0,0 0 1 0 0,0 0 0 0 0,0-1 0 0 0,0 1 0 0 0,0 0 0 0 0,0 0-1 0 0,0 0 1 0 0,0-1 0 0 0,0 1 0 0 0,0 0 0 0 0,0 0 0 0 0,0-1 1 0 0,0 1-1 0 0,0 0 1 0 0,0 0 0 0 0,0-1 0 0 0,0 1-1 0 0,0 0 1 0 0,0 0 0 0 0,0-1 0 0 0,0 1-1 0 0,0 0 1 0 0,0 0 0 0 0,0 0 0 0 0,1-1 0 0 0,-1 1-1 0 0,0 0 1 0 0,0 0 0 0 0,0-1 0 0 0,0 1-1 0 0,0 0 1 0 0,0 0 0 0 0,1 0 0 0 0,-1 0-1 0 0,0-1 1 0 0,0 1 0 0 0,0 0 0 0 0,0 0-1 0 0,1 0 1 0 0,-1 0 0 0 0,0 0 0 0 0,0-1 0 0 0,1 1-1 0 0,-1 0 1 0 0,0 0 0 0 0,0 0 0 0 0,0 0-1 0 0,1 0 1 0 0,-1 0 0 0 0,26-8 684 0 0,11-2-56 0 0,-19 5-381 0 0,-15 4-216 0 0,-1 0-1 0 0,1 0 1 0 0,0 1 0 0 0,-1-1-1 0 0,1 1 1 0 0,0-1-1 0 0,0 1 1 0 0,2 0 0 0 0,45 7 313 0 0,-47-6-349 0 0,0 0 0 0 0,-1 0-1 0 0,1 0 1 0 0,-1 0-1 0 0,1 0 1 0 0,-1 1 0 0 0,4 2-1 0 0,-2-1-9 0 0,10 7-3 0 0,-4 2 0 0 0,-4 8 0 0 0,-4-2 0 0 0,-3-14 5 0 0,1-1 1 0 0,-1 0-1 0 0,0 0 0 0 0,0 0 0 0 0,0 1 1 0 0,0-1-1 0 0,-1-1 0 0 0,1 1 0 0 0,-1 0 1 0 0,0 0-1 0 0,0 0 0 0 0,0-1 0 0 0,0 1 1 0 0,0-1-1 0 0,-3 3 0 0 0,-2 1 18 0 0,0-1 1 0 0,0 1-1 0 0,0-1 0 0 0,-11 5 0 0 0,6-4 5 0 0,0-1 0 0 0,0 0-1 0 0,0-1 1 0 0,0 0 0 0 0,-1-1 0 0 0,0 0-1 0 0,1-1 1 0 0,-1-1 0 0 0,-24 1 0 0 0,28-3 19 0 0,0 1 0 0 0,1-1 1 0 0,-1 0-1 0 0,0-1 0 0 0,1 0 1 0 0,-1 0-1 0 0,-9-5 0 0 0,17 6-35 0 0,1 0-1 0 0,-1 1 1 0 0,0-1-1 0 0,1 0 1 0 0,-1 0-1 0 0,1 0 1 0 0,-1 0-1 0 0,1 0 1 0 0,0 0-1 0 0,-1 0 1 0 0,1 0-1 0 0,0 0 1 0 0,0 0-1 0 0,0 0 1 0 0,-1 0-1 0 0,1 0 1 0 0,0 0-1 0 0,0-1 1 0 0,1 1-1 0 0,-1-2 1 0 0,3-3-20 0 0,0-1 1 0 0,0 1 0 0 0,0 0 0 0 0,1 0 0 0 0,0 0 0 0 0,0 0 0 0 0,1 1 0 0 0,-1 0 0 0 0,1 0-1 0 0,0 0 1 0 0,12-8 0 0 0,-7 6 13 0 0,0 1-1 0 0,0 0 0 0 0,1 1 1 0 0,-1 0-1 0 0,1 0 0 0 0,16-3 1 0 0,-15 7-88 0 0,-8 1 72 0 0,20 9-14 0 0,-21-8-53 0 0,-3-1 73 0 0,1 0 1 0 0,-1 1-1 0 0,1-1 0 0 0,-1 0 1 0 0,0 0-1 0 0,1 1 1 0 0,-1-1-1 0 0,1 0 0 0 0,-1 0 1 0 0,0 1-1 0 0,1-1 0 0 0,-1 0 1 0 0,0 1-1 0 0,0-1 0 0 0,1 0 1 0 0,-1 1-1 0 0,0-1 1 0 0,0 1-1 0 0,0-1 0 0 0,1 0 1 0 0,-1 1-1 0 0,0-1 0 0 0,0 1 1 0 0,6 12-112 0 0,-6-13 109 0 0,1 1 0 0 0,-1 0 0 0 0,0 0 0 0 0,1-1-1 0 0,-1 1 1 0 0,0 0 0 0 0,0 0 0 0 0,0 0 0 0 0,0-1 0 0 0,0 1 0 0 0,0 0 0 0 0,0 0 0 0 0,0 0 0 0 0,0-1 0 0 0,0 3 0 0 0,-1 1-8 0 0,1 9-50 0 0,-5-3 22 0 0,4-8-102 0 0,2-8-2770 0 0,0 0 2165 0 0,0 0 0 0 0,1 1 0 0 0,0-1-1 0 0,1 1 1 0 0,-1-1 0 0 0,1 1-1 0 0,0 0 1 0 0,0 0 0 0 0,7-8 0 0 0,-4 4-463 0 0,-2 2 516 0 0,0 1 0 0 0,1 1 0 0 0,-1-1 0 0 0,1 1-1 0 0,8-8 1 0 0,10-1-51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8:25:10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154 124 12983 0 0,'-1'1'999'0'0,"-6"0"-881"0"0,1 1 0 0 0,-1-1 0 0 0,0 0 1 0 0,1 0-1 0 0,-1-1 0 0 0,0 1 0 0 0,0-2 0 0 0,-11-1 0 0 0,5 1 223 0 0,8 1-152 0 0,-1-1 1 0 0,1 0-1 0 0,0 0 0 0 0,-1 0 1 0 0,1-1-1 0 0,-5-2 0 0 0,9 3 19 0 0,-7-9 11 0 0,-2-4-165 0 0,10 9-53 0 0,0 1 8 0 0,-4-13 16 0 0,6 12-3 0 0,0 3-16 0 0,1-11-6 0 0,3-3 0 0 0,-2 13 0 0 0,-2 2 0 0 0,1-2 10 0 0,10-7 34 0 0,3 1-32 0 0,-11 9-12 0 0,-1 0-2 0 0,9-3 2 0 0,0 2 0 0 0,-8 1 0 0 0,0 0 0 0 0,14 10 0 0 0,-14-8 0 0 0,0 1 0 0 0,-1 0 0 0 0,1 1 0 0 0,-1-1 0 0 0,6 6 0 0 0,-9-8 0 0 0,1 1 0 0 0,-1-1 0 0 0,0 0 0 0 0,1 1 0 0 0,-1-1 0 0 0,0 1 0 0 0,0-1 0 0 0,0 1 0 0 0,0 0 0 0 0,0 0 0 0 0,0-1 0 0 0,-1 1 0 0 0,1 0 0 0 0,0 0 0 0 0,0 3 0 0 0,0 2 0 0 0,0-3 13 0 0,0-1-1 0 0,0 0 0 0 0,0 1 1 0 0,-1-1-1 0 0,0 1 0 0 0,1-1 1 0 0,-1 1-1 0 0,0-1 0 0 0,-1 1 1 0 0,1-1-1 0 0,-1 1 0 0 0,1-1 1 0 0,-1 1-1 0 0,0-1 0 0 0,0 0 1 0 0,-1 1-1 0 0,1-1 0 0 0,-1 0 1 0 0,1 0-1 0 0,-1 0 0 0 0,0 0 1 0 0,0 0-1 0 0,0-1 0 0 0,-1 1 1 0 0,1-1-1 0 0,-1 1 0 0 0,-3 2 1 0 0,-3 1 35 0 0,0 1 0 0 0,0-1 0 0 0,-1-1 0 0 0,0 0 0 0 0,0-1 1 0 0,0 1-1 0 0,-14 2 0 0 0,20-6-41 0 0,0 0 1 0 0,0-1 0 0 0,1 0-1 0 0,-1 0 1 0 0,0 0-1 0 0,0 0 1 0 0,0-1-1 0 0,-4 0 1 0 0,-1-1 4 0 0,7 2 305 0 0,3-2-243 0 0,1-5-69 0 0,-1 3-8 0 0,0 1-1 0 0,0 0 1 0 0,0 0-1 0 0,1 0 0 0 0,-1 0 1 0 0,1 0-1 0 0,-1 1 0 0 0,1-1 1 0 0,0 0-1 0 0,0 1 1 0 0,0-1-1 0 0,1 1 0 0 0,-1 0 1 0 0,0 0-1 0 0,6-4 1 0 0,12-6-60 0 0,-14 7 39 0 0,0 2 0 0 0,1-1 1 0 0,-1 1-1 0 0,8-3 0 0 0,-8 4 30 0 0,2-1-22 0 0,0 0 0 0 0,1 1 0 0 0,-1 0 0 0 0,14-1 0 0 0,0 1-73 0 0,-9-2 50 0 0,-12 4-19 0 0,1 3-114 0 0,0 1 81 0 0,0 1 0 0 0,0-1 0 0 0,0 1 0 0 0,-1-1 0 0 0,0 1 1 0 0,1 0-1 0 0,-2 0 0 0 0,1 0 0 0 0,0 0 0 0 0,-1-1 0 0 0,0 1 0 0 0,0 0 0 0 0,-1 0 0 0 0,1 0 0 0 0,-1 0 0 0 0,0 0 0 0 0,-1-1 0 0 0,-2 10 0 0 0,-9 17-2629 0 0,-2 0 0 0 0,0-1 0 0 0,-2-1-1 0 0,-39 51 1 0 0,52-75 2514 0 0,-5 6-320 0 0,0 0-1 0 0,-7 14 1 0 0,-1 7 208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8:25:11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78 12583 0 0,'0'0'4856'0'0,"3"0"-4669"0"0,43-7-149 0 0,-32 4-23 0 0,47-15 191 0 0,29 5-136 0 0,-49 7-29 0 0,44-2-1 0 0,-57 6-33 0 0,200-18 383 0 0,-225 20-321 0 0,-11 12 15 0 0,6-8-59 0 0,-1-1 0 0 0,0 0 0 0 0,0 0 0 0 0,-1 0 0 0 0,1 0 0 0 0,-1-1 0 0 0,1 1 0 0 0,-1-1 0 0 0,0 0 0 0 0,0 0 0 0 0,0 0 0 0 0,0-1 0 0 0,-6 2 0 0 0,-7 2-17 0 0,-33 4-1 0 0,-177 6 55 0 0,111-11 4 0 0,50 1-62 0 0,-48 2-232 0 0,112-7 124 0 0,5-1-183 0 0,0-1 201 0 0,0 1-1 0 0,-1 0 0 0 0,1-1 0 0 0,0 1 0 0 0,5 0 0 0 0,47-10 29 0 0,1 3-1 0 0,92-2 0 0 0,316-21-1 0 0,-428 27 132 0 0,95-5 192 0 0,-176 14 66 0 0,20-2-256 0 0,-157 11 88 0 0,-194-11-1 0 0,115 11 115 0 0,171-6-251 0 0,8-2-521 0 0,118 0 82 0 0,173-5-1155 0 0,-125-4 848 0 0,-40 3-226 0 0,91-6-2484 0 0,-117 4 2110 0 0,1-1 0 0 0,-1-1 0 0 0,0 0-1 0 0,0-2 1 0 0,22-9 0 0 0,-8 1-890 0 0,1 1 1359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8:25:43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1176 4255 0 0,'0'0'332'0'0,"2"-2"-145"0"0,0 1-42 0 0,-1 0 1 0 0,1 0-1 0 0,-1-1 0 0 0,1 1 0 0 0,-1-1 0 0 0,0 1 1 0 0,0-1-1 0 0,0 1 0 0 0,1-1 0 0 0,-1 0 0 0 0,-1 1 1 0 0,1-1-1 0 0,0 0 0 0 0,0 0 0 0 0,-1 0 0 0 0,1 0 1 0 0,-1 0-1 0 0,0 0 0 0 0,1 1 0 0 0,-1-5 0 0 0,0 6-121 0 0,0-1 0 0 0,1 0-1 0 0,-1 1 1 0 0,0-1-1 0 0,0 0 1 0 0,1 1-1 0 0,-1-1 1 0 0,1 0 0 0 0,-1 1-1 0 0,1-1 1 0 0,-1 1-1 0 0,1-1 1 0 0,-1 1-1 0 0,1-1 1 0 0,-1 1 0 0 0,1-1-1 0 0,-1 1 1 0 0,2-1-1 0 0,-1-3 49 0 0,-1 4-64 0 0,0-1-1 0 0,-1 1 0 0 0,1-1 1 0 0,0 1-1 0 0,-1-1 0 0 0,1 1 1 0 0,0-1-1 0 0,0 1 0 0 0,0-1 1 0 0,-1 1-1 0 0,1-1 0 0 0,0 0 0 0 0,0 1 1 0 0,0-1-1 0 0,0 1 0 0 0,0-1 1 0 0,0 1-1 0 0,0-1 0 0 0,0 1 1 0 0,0-1-1 0 0,0 0 0 0 0,1 1 1 0 0,-1-1-1 0 0,0 1 0 0 0,0-1 1 0 0,0 1-1 0 0,1-1 0 0 0,-1 1 1 0 0,0-1-1 0 0,1 1 0 0 0,-1-1 0 0 0,0 1 1 0 0,1-1-1 0 0,-1 1 0 0 0,0 0 1 0 0,2-1-1 0 0,5-10 209 0 0,15-9 5792 0 0,-19 19-5735 0 0,4 0-111 0 0,1 0 0 0 0,-1 0 0 0 0,1-1 0 0 0,-1 0 0 0 0,0-1 0 0 0,0 1-1 0 0,0-1 1 0 0,0-1 0 0 0,-1 1 0 0 0,1-1 0 0 0,7-6 0 0 0,8-8-4 0 0,0-1 1 0 0,-1-1-1 0 0,19-24 0 0 0,52-73 122 0 0,-75 93-204 0 0,18-38 0 0 0,8-12 86 0 0,38-50 148 0 0,-77 117-310 0 0,0-1 0 0 0,-1 1 0 0 0,-1 0 0 0 0,4-12 0 0 0,-4 11 0 0 0,1-1 0 0 0,0 1 0 0 0,6-12 0 0 0,-2 7 0 0 0,-3 8 0 0 0,-1 0 0 0 0,0-1 0 0 0,0 1 0 0 0,-1-1 0 0 0,0 0 0 0 0,3-11 0 0 0,-2-11 0 0 0,4-14 0 0 0,-4 32-2 0 0,-1 2 17 0 0,0-1 0 0 0,0 0 0 0 0,0 0 1 0 0,0-12-1 0 0,-2 17-15 0 0,0-3 7 0 0,-1 1 0 0 0,2-1 1 0 0,-1 0-1 0 0,1 1 0 0 0,0-1 0 0 0,0 1 1 0 0,1-1-1 0 0,0 1 0 0 0,0 0 0 0 0,0 0 1 0 0,1 0-1 0 0,5-9 0 0 0,-3 6-7 0 0,0 0 0 0 0,0-1 0 0 0,-1 0 0 0 0,0 1 0 0 0,4-20 0 0 0,5-12 11 0 0,-10 31 36 0 0,-3 8-33 0 0,1 1 0 0 0,-1 0 0 0 0,0 0 0 0 0,0 0 0 0 0,1 0 1 0 0,-1 0-1 0 0,1 0 0 0 0,-1 0 0 0 0,1 0 0 0 0,0 0 0 0 0,-1 0 0 0 0,2-1 1 0 0,0 0-85 0 0,-4 4-122 0 0,-9 9 178 0 0,10-10 14 0 0,-1 0 0 0 0,1 0 0 0 0,-1 0 1 0 0,1 0-1 0 0,0 0 0 0 0,-1 1 0 0 0,1-1 0 0 0,0 1 0 0 0,0-1 0 0 0,0 1 1 0 0,0-1-1 0 0,0 1 0 0 0,0-1 0 0 0,0 3 0 0 0,0 6 0 0 0,1-9 0 0 0,0 1 0 0 0,0-1 0 0 0,0 0 0 0 0,0 1 0 0 0,0-1 0 0 0,0 0 0 0 0,-1 0 0 0 0,1 1 0 0 0,0-1 0 0 0,-1 0 0 0 0,1 0 0 0 0,-1 0 0 0 0,0 1 0 0 0,0 0 0 0 0,-6 5-2 0 0,6-5 3 0 0,0-1 1 0 0,-1 0-1 0 0,1 0 0 0 0,0 1 1 0 0,0-1-1 0 0,0 1 0 0 0,0-1 0 0 0,0 1 1 0 0,1-1-1 0 0,-1 1 0 0 0,0 2 1 0 0,-1 7 31 0 0,1-8-27 0 0,1 0 0 0 0,-1-1 1 0 0,0 1-1 0 0,1 0 0 0 0,-1 0 0 0 0,0-1 0 0 0,-3 6 0 0 0,0-2 13 0 0,0 1-1 0 0,0-1 0 0 0,1 1 1 0 0,0 0-1 0 0,0 0 0 0 0,1 1 1 0 0,-3 8-1 0 0,3-9-6 0 0,0 1 0 0 0,-1-1 0 0 0,-5 11 0 0 0,4-10-2 0 0,0-1 0 0 0,-4 16-1 0 0,3-3-9 0 0,-1-1 0 0 0,-11 25 0 0 0,14-37 1 0 0,0 1 0 0 0,-2 14-1 0 0,3-15 13 0 0,0 0 0 0 0,0 0 0 0 0,-5 12 0 0 0,-1-5-4 0 0,5-9-8 0 0,-1 1-1 0 0,2 0 0 0 0,-1-1 0 0 0,-1 8 0 0 0,0 1 1 0 0,4-10 6 0 0,-1 0-1 0 0,0 0 1 0 0,0-1-1 0 0,0 1 1 0 0,0 0-1 0 0,-1-1 1 0 0,-3 7 0 0 0,-6 4 3 0 0,7-10-10 0 0,0 1 0 0 0,1-1 0 0 0,-5 9 0 0 0,7-10-2 0 0,-5 9 18 0 0,0 0 1 0 0,-1-1 0 0 0,-14 18-1 0 0,17-22-7 0 0,-1-1 1 0 0,1 1-1 0 0,1 0 0 0 0,-5 9 0 0 0,5-8 4 0 0,-1 0-1 0 0,0-1 1 0 0,-6 9-1 0 0,-5 3 28 0 0,-17 31 0 0 0,29-45-40 0 0,-1 0 0 0 0,1-1 0 0 0,-1 1-1 0 0,-5 4 1 0 0,5-5 3 0 0,0 1 0 0 0,0-1 0 0 0,-5 9 0 0 0,2-1 12 0 0,0 1 4 0 0,-13 17 0 0 0,1-2 4 0 0,14-21-13 0 0,0 1 0 0 0,0-2 1 0 0,-10 12-1 0 0,-5 4-10 0 0,-6 4 0 0 0,25-25 0 0 0,0-1 0 0 0,0 1 0 0 0,0 0 0 0 0,0-1 0 0 0,0 1 0 0 0,0 0 0 0 0,0 0 0 0 0,0 0 0 0 0,0 0 0 0 0,0 0 0 0 0,1 0 0 0 0,-1 0 0 0 0,0 0 0 0 0,0 1 0 0 0,-15 11 0 0 0,10-8-1 0 0,4-3-9 0 0,0-1 0 0 0,-1 1 0 0 0,1-1 0 0 0,-1 1 0 0 0,0-1-1 0 0,1 0 1 0 0,-1 0 0 0 0,-3 1 0 0 0,-14 4-130 0 0,17-6 71 0 0,3 0 69 0 0,0 0-1 0 0,0 0 1 0 0,0 0-1 0 0,0 1 1 0 0,0-1 0 0 0,-1 0-1 0 0,1 0 1 0 0,0 0 0 0 0,0 0-1 0 0,0 0 1 0 0,0 0-1 0 0,-1 0 1 0 0,1 0 0 0 0,0 0-1 0 0,0 0 1 0 0,0 0 0 0 0,-1 0-1 0 0,1 0 1 0 0,0 0 0 0 0,0 0-1 0 0,0 0 1 0 0,-1 0-1 0 0,1 0 1 0 0,0 0 0 0 0,0 0-1 0 0,0 0 1 0 0,0 0 0 0 0,-1 0-1 0 0,1 0 1 0 0,0 0 0 0 0,0 0-43 0 0,-1 0 0 0 0,1 0 0 0 0,0-1 0 0 0,0 1 0 0 0,-1 0 0 0 0,1 0 0 0 0,0 0 0 0 0,-1 0 0 0 0,1 0 0 0 0,0 0 0 0 0,0 0 0 0 0,-1 0 0 0 0,1 0 0 0 0,0 0 0 0 0,0 0 0 0 0,-1 0 0 0 0,1 0 0 0 0,0 0 0 0 0,0 1 0 0 0,-1-1 0 0 0,1 0 0 0 0,0 0 0 0 0,0 0 0 0 0,-1 0 1 0 0,1 0-1 0 0,0 0 0 0 0,0 1 0 0 0,-1-1 0 0 0,1 0 0 0 0,0 0 0 0 0,0 0 0 0 0,0 1 0 0 0,-1-1 0 0 0,-6 9-466 0 0,6-8 461 0 0,1 0 1 0 0,-1-1-1 0 0,0 1 1 0 0,0 0-1 0 0,1 0 1 0 0,-1-1-1 0 0,0 1 1 0 0,1 0-1 0 0,-1 0 1 0 0,1 0-1 0 0,-1 0 0 0 0,1 0 1 0 0,0 0-1 0 0,-1 0 1 0 0,1 0-1 0 0,0 0 1 0 0,0 0-1 0 0,-1 0 1 0 0,1 0-1 0 0,0 0 1 0 0,0 0-1 0 0,0 0 1 0 0,0 0-1 0 0,1 1 1 0 0,6 10-2116 0 0,-27-8-6702 0 0,15-3 8491 0 0,-1-1 0 0 0,1 1 0 0 0,-1-1 0 0 0,1-1 0 0 0,-6 0 0 0 0,-47-14-1638 0 0,27 4 1654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01:49:12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 5671 0 0,'0'0'11594'0'0,"-3"7"-10512"0"0,-5 11-681 0 0,7-16-349 0 0,0 1 0 0 0,-1-1 0 0 0,1 1 0 0 0,0-1 0 0 0,0 1 0 0 0,1 0 0 0 0,-2 3 1 0 0,-3 20 375 0 0,6-16-300 0 0,-1-8-109 0 0,0 0 1 0 0,0 0 0 0 0,0 0 0 0 0,1 0-1 0 0,-1 0 1 0 0,0 0 0 0 0,1 0 0 0 0,0 0-1 0 0,-1 0 1 0 0,1 0 0 0 0,0 0 0 0 0,0 0-1 0 0,0 0 1 0 0,0-1 0 0 0,2 3 0 0 0,53 74 238 0 0,75 149-68 0 0,-88-146-96 0 0,-18-34-44 0 0,-1 0 0 0 0,-3 2 0 0 0,-1 0 0 0 0,16 67 0 0 0,9 111 146 0 0,-35-152 9 0 0,-1 93 1 0 0,-7-123-148 0 0,-6 138 157 0 0,1-109-189 0 0,2-30 19 0 0,-3 0 0 0 0,-2 0 0 0 0,-1 0-1 0 0,-21 65 1 0 0,24-100-67 0 0,1 0 0 0 0,-8 11 1 0 0,2-3-19 0 0,9-16-40 0 0,25-9-3088 0 0,-24 8 2561 0 0,1 0-153 0 0,0 0 551 0 0,-1 0 88 0 0,-1 0 0 0 0,1 0 0 0 0,0 0-1 0 0,-1 0 1 0 0,1 0 0 0 0,-1 0-1 0 0,1 0 1 0 0,-1 0 0 0 0,1 0 0 0 0,0 0-1 0 0,-1 1 1 0 0,1-1 0 0 0,-1 0 0 0 0,1 0-1 0 0,-1 0 1 0 0,1 1 0 0 0,-1-1-1 0 0,1 0 1 0 0,-1 1 0 0 0,1-1 0 0 0,-1 1-1 0 0,0-1 1 0 0,1 0 0 0 0,-1 1 0 0 0,1-1-1 0 0,-1 1 1 0 0,0-1 0 0 0,0 1-1 0 0,1-1 1 0 0,-1 1 0 0 0,0-1 0 0 0,0 1-1 0 0,1-1 1 0 0,-1 1 0 0 0,0 0 0 0 0,0-1-1 0 0,0 2 1 0 0,4 8-2410 0 0,-4-10 2383 0 0,1 1 1 0 0,-1-1 0 0 0,0 1 0 0 0,1-1-1 0 0,-1 1 1 0 0,0-1 0 0 0,0 1-1 0 0,0-1 1 0 0,1 1 0 0 0,-1-1 0 0 0,0 1-1 0 0,0-1 1 0 0,0 1 0 0 0,0-1-1 0 0,0 1 1 0 0,0-1 0 0 0,0 1 0 0 0,0-1-1 0 0,0 1 1 0 0,0-1 0 0 0,0 1-1 0 0,0-1 1 0 0,0 1 0 0 0,0-1 0 0 0,-1 1-1 0 0,1 0 1 0 0,-17 18-4446 0 0,14-8 3775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8:25:08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1303 3201 9703 0 0,'0'0'748'0'0,"-1"2"-492"0"0,-2 2 161 0 0,0 1-1 0 0,0-1 1 0 0,-1 0 0 0 0,0 0-1 0 0,0 0 1 0 0,0 0-1 0 0,0-1 1 0 0,0 0 0 0 0,-9 5-1 0 0,-2 0 666 0 0,0-1 0 0 0,-16 6 0 0 0,26-12-936 0 0,-1 1-1 0 0,1-1 0 0 0,-1-1 1 0 0,0 1-1 0 0,-9-1 1 0 0,-6 0 148 0 0,9 0-128 0 0,1 0-1 0 0,0-1 1 0 0,-1 0 0 0 0,-20-5-1 0 0,-44-16 414 0 0,65 18-513 0 0,-33-12 190 0 0,-74-39 0 0 0,86 36-201 0 0,1-1-1 0 0,1-2 0 0 0,1-1 1 0 0,-33-35-1 0 0,35 30 41 0 0,1-1 0 0 0,-37-55 0 0 0,-34-72 255 0 0,76 120-284 0 0,-187-361 360 0 0,176 323-338 0 0,4-2 0 0 0,3 0 0 0 0,-23-121 0 0 0,5-141-239 0 0,42 274 108 0 0,9-100-1 0 0,0 60 6 0 0,-7 84 34 0 0,0-19-15 0 0,2 0 0 0 0,2 0 0 0 0,10-41 0 0 0,-3 42-31 0 0,2 1 0 0 0,1 0 0 0 0,2 1 1 0 0,1 1-1 0 0,27-38 0 0 0,-21 41-12 0 0,2 2 0 0 0,1 0 0 0 0,48-40-1 0 0,-42 39 16 0 0,4-2 9 0 0,1 2-1 0 0,1 1 1 0 0,2 2 0 0 0,55-28-1 0 0,2 8 45 0 0,2 4-1 0 0,2 4 0 0 0,110-26 1 0 0,-32 17 154 0 0,247-32 1 0 0,-231 60-90 0 0,253 6 1 0 0,-306 20-69 0 0,-1 7 1 0 0,216 45-1 0 0,-68 15 13 0 0,-205-46 16 0 0,110 50 0 0 0,-87-21 48 0 0,139 92 0 0 0,-204-119-78 0 0,-1 2 1 0 0,-2 2-1 0 0,0 2 0 0 0,-3 1 1 0 0,-1 2-1 0 0,35 46 0 0 0,-37-35-4 0 0,-1 2 1 0 0,-3 1-1 0 0,-2 2 0 0 0,-2 1 1 0 0,22 68-1 0 0,-28-59-20 0 0,-2 2 0 0 0,-3 0 0 0 0,-3 1 0 0 0,4 95 0 0 0,-14-105-94 0 0,-4 1 0 0 0,-1 0 1 0 0,-12 56-1 0 0,1-43-108 0 0,-44 132 1 0 0,39-154 118 0 0,-2-1 0 0 0,-2-1 0 0 0,-3-1 0 0 0,-56 77 0 0 0,-151 144-428 0 0,182-212 409 0 0,-3-3-1 0 0,-2-3 0 0 0,-104 70 1 0 0,69-64 98 0 0,-1-5 0 0 0,-109 41 0 0 0,74-43 186 0 0,-153 36 0 0 0,265-79-136 0 0,-331 78 532 0 0,-5-19-45 0 0,245-51-340 0 0,-141-2-1 0 0,172-13-154 0 0,0-2 0 0 0,-126-27 0 0 0,-36-34-17 0 0,175 44 7 0 0,-101-51 0 0 0,137 59-22 0 0,2-1 0 0 0,0-1 0 0 0,0-1-1 0 0,2-1 1 0 0,0-1 0 0 0,1-1 0 0 0,1-1 0 0 0,1-1 0 0 0,0-1 0 0 0,2 0 0 0 0,1-1 0 0 0,1-1 0 0 0,-19-43 0 0 0,25 44-108 0 0,0-1 0 0 0,2 0 0 0 0,0 0 0 0 0,2 0 0 0 0,-3-34 0 0 0,7 42-579 0 0,1 0 0 0 0,1 0-1 0 0,0 0 1 0 0,1 0 0 0 0,1 0 0 0 0,1 1 0 0 0,0-1 0 0 0,1 1 0 0 0,7-16 0 0 0,-6 17-1107 0 0,-3 8 563 0 0,0-1 0 0 0,0 1-1 0 0,1-1 1 0 0,0 1 0 0 0,1 0 0 0 0,-1 1-1 0 0,10-11 1 0 0,14-6-152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01:49:12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126 134 4255 0 0,'0'0'1091'0'0,"-12"-2"2586"0"0,-22 1-718 0 0,32 1-2136 0 0,-8 2 160 0 0,8-2-786 0 0,0 0 0 0 0,0 0-1 0 0,0 0 1 0 0,0 1 0 0 0,1-1 0 0 0,-1 1 0 0 0,0 0-1 0 0,-3 0 1 0 0,-14 1 1570 0 0,4-8-1242 0 0,13 5-422 0 0,2 2-95 0 0,-1-1-1 0 0,1 0 1 0 0,0 0 0 0 0,-1 0-1 0 0,1-1 1 0 0,-1 1 0 0 0,1 0-1 0 0,-1 0 1 0 0,1 0 0 0 0,-1 0 0 0 0,1 0-1 0 0,0 0 1 0 0,-1-1 0 0 0,1 1-1 0 0,0 0 1 0 0,-1 0 0 0 0,1-1-1 0 0,-1 1 1 0 0,1 0 0 0 0,0-1-1 0 0,-1 1 1 0 0,1 0 0 0 0,0-1 0 0 0,0 1-1 0 0,-1 0 1 0 0,1-1 0 0 0,0 1-1 0 0,0 0 1 0 0,0-1 0 0 0,-1 1-1 0 0,1-1 1 0 0,0 1 0 0 0,0-1-1 0 0,0 0 1 0 0,1-16 12 0 0,-1 11-16 0 0,-1-6-4 0 0,3 9 0 0 0,7-12 0 0 0,-7 11 17 0 0,0 0 0 0 0,0 1 0 0 0,0-1 0 0 0,0 0 0 0 0,1 1 0 0 0,-1 0 0 0 0,1-1 0 0 0,0 1 0 0 0,0 0 0 0 0,0 0 0 0 0,0 1 0 0 0,1-1 0 0 0,-1 1 0 0 0,1-1 0 0 0,0 1 0 0 0,7-3 0 0 0,-1 2 3 0 0,0 0-1 0 0,1 0 0 0 0,-1 1 1 0 0,1 1-1 0 0,19-1 1 0 0,-2 2-18 0 0,0 2 0 0 0,0 0 0 0 0,0 2 0 0 0,54 15 0 0 0,-63-12 22 0 0,30 14-1 0 0,-21-8 28 0 0,-14-5 47 0 0,0 0 0 0 0,23 17 1 0 0,-15-9-84 0 0,-12-7 1 0 0,-1-1 0 0 0,0 1 0 0 0,-1 0 0 0 0,0 1 0 0 0,7 11 0 0 0,-1-3 39 0 0,-8-10-24 0 0,-2 0 0 0 0,1 1 0 0 0,-1-1 0 0 0,-1 1 0 0 0,1 0 0 0 0,1 10 0 0 0,7 16 99 0 0,-9-27-84 0 0,-1 0-1 0 0,0 1 1 0 0,2 11 0 0 0,3 18 87 0 0,-5-33-123 0 0,0 1 0 0 0,0-1 0 0 0,-1 1 0 0 0,1 0 0 0 0,-1 0 0 0 0,-1-1 0 0 0,1 1 1 0 0,-1 0-1 0 0,-1 12 0 0 0,-1 9 39 0 0,3-22-48 0 0,-1-1-1 0 0,-1 0 1 0 0,1 0-1 0 0,-1 1 1 0 0,1-1-1 0 0,-1 0 1 0 0,-3 8-1 0 0,1-2 11 0 0,2-8 17 0 0,1-1-25 0 0,0-1-1 0 0,-1 1 0 0 0,1 0 0 0 0,0-1 0 0 0,-1 1 1 0 0,1 0-1 0 0,0-1 0 0 0,-1 1 0 0 0,1-1 1 0 0,-1 1-1 0 0,1-1 0 0 0,-1 1 0 0 0,1-1 0 0 0,-1 1 1 0 0,1-1-1 0 0,-1 1 0 0 0,0-1 0 0 0,1 0 1 0 0,-1 1-1 0 0,1-1 0 0 0,-1 0 0 0 0,0 0 0 0 0,1 1 1 0 0,-1-1-1 0 0,0 0 0 0 0,0 0 0 0 0,0 0 1 0 0,0 1-137 0 0,3-10-383 0 0,1 5 394 0 0,-2 3 68 0 0,-1 0 0 0 0,1 0 0 0 0,-1 0 1 0 0,1 0-1 0 0,-1 0 0 0 0,0 1 0 0 0,1-1 0 0 0,-1 0 1 0 0,0 0-1 0 0,0 0 0 0 0,1 0 0 0 0,-1 0 1 0 0,0 0-1 0 0,0 0 0 0 0,0 0 0 0 0,0 0 1 0 0,0 0-1 0 0,-1 0 0 0 0,1-2 0 0 0,0 1-56 0 0,0 0 0 0 0,0 0 0 0 0,1 0-1 0 0,-1 0 1 0 0,1 0 0 0 0,-1 0 0 0 0,1 0-1 0 0,0 0 1 0 0,0 1 0 0 0,0-1 0 0 0,0 0-1 0 0,2-3 1 0 0,6-11-995 0 0,-7 10 759 0 0,-1 4-90 0 0,0 1 0 0 0,0-1 0 0 0,0 0 0 0 0,0 0 0 0 0,-1 1 0 0 0,1-1 0 0 0,-1 0 0 0 0,1 0 0 0 0,-1 0 0 0 0,0 0 0 0 0,0 0 0 0 0,0 1 0 0 0,0-1-1 0 0,0 0 1 0 0,0 0 0 0 0,0 0 0 0 0,-1 0 0 0 0,1 0 0 0 0,-1 0 0 0 0,1 1 0 0 0,-1-1 0 0 0,0 0 0 0 0,-1-2 0 0 0,-3-6-2685 0 0,2 0 1920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01:49:09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1 128 16383 0 0,'0'0'1250'0'0,"3"-1"-856"0"0,13-7-254 0 0,-15 7-143 0 0,-1 0-1 0 0,1 0 0 0 0,0 0 0 0 0,-1 0 1 0 0,1 0-1 0 0,0 0 0 0 0,-1 0 0 0 0,1-1 1 0 0,-1 1-1 0 0,1-2 0 0 0,1-19-275 0 0,-2 18 115 0 0,0 0 0 0 0,0 0 0 0 0,0 0-1 0 0,0 0 1 0 0,0 0 0 0 0,1 0 0 0 0,2-6 0 0 0,0-3-743 0 0,-2 9 551 0 0,-1 1-373 0 0,1 0 0 0 0,0 0-1 0 0,0 0 1 0 0,0 0 0 0 0,2-5-1 0 0,-3 8 392 0 0,0 0 295 0 0,0 0 1 0 0,0 0 0 0 0,0 0-1 0 0,-1 0 1 0 0,1 0 0 0 0,0 0-1 0 0,0 0 1 0 0,0 0 0 0 0,0 0 0 0 0,0 0-1 0 0,0 0 1 0 0,0 0 0 0 0,0 0-1 0 0,0 0 1 0 0,0 0 0 0 0,0 0-1 0 0,0 0 1 0 0,0 0 0 0 0,0 0-1 0 0,0 0 1 0 0,-1 0 0 0 0,1 0-1 0 0,0 0 1 0 0,0-1-677 0 0,0 1 676 0 0,0 0 1 0 0,0 0 0 0 0,0 0-1 0 0,0 0 1 0 0,0 0 0 0 0,0 0-1 0 0,0 0 1 0 0,0 0 0 0 0,0 0-1 0 0,0 0 1 0 0,0 0 0 0 0,0 0-1 0 0,0 0 1 0 0,0-1 0 0 0,0 1-1 0 0,0 0 1 0 0,0 0 0 0 0,0 0-85 0 0,-25-2-5625 0 0,17 3 4618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01:49:10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66 5095 0 0,'0'0'390'0'0,"3"-8"-140"0"0,-2 4 99 0 0,0 0-1 0 0,-1 0 0 0 0,1 0 1 0 0,-1 0-1 0 0,0 0 0 0 0,0 0 1 0 0,-1 0-1 0 0,1 0 0 0 0,-1 0 0 0 0,0 0 1 0 0,0 0-1 0 0,-2-6 4923 0 0,-26 15-2562 0 0,21-1-2546 0 0,7-4-144 0 0,1 1 0 0 0,0-1-1 0 0,-1 0 1 0 0,1 0-1 0 0,0 1 1 0 0,-1-1-1 0 0,1 0 1 0 0,0 0-1 0 0,-1 0 1 0 0,1 1-1 0 0,0-1 1 0 0,-1 0-1 0 0,1 0 1 0 0,-1 0-1 0 0,1 0 1 0 0,0 0-1 0 0,-1 0 1 0 0,1 0-1 0 0,-1 0 1 0 0,0 0-1 0 0,-1 0 46 0 0,0 1 0 0 0,0-1 0 0 0,0 1-1 0 0,0 0 1 0 0,0-1 0 0 0,0 1 0 0 0,1 0 0 0 0,-1 0 0 0 0,0 0-1 0 0,0 0 1 0 0,-3 3 0 0 0,5-3-22 0 0,-13 9 92 0 0,0 1-1 0 0,1 0 1 0 0,1 1-1 0 0,0 0 1 0 0,0 0-1 0 0,-14 25 1 0 0,-41 90-30 0 0,65-125-103 0 0,-8 17-14 0 0,2 1 0 0 0,0 0-1 0 0,1 1 1 0 0,-5 37 0 0 0,-7 31 163 0 0,-2 11 10 0 0,5 33 262 0 0,13-121-384 0 0,-2 10 58 0 0,2 0 0 0 0,0 0 0 0 0,2 37 0 0 0,21 88-297 0 0,-18-123 152 0 0,-1 5-39 0 0,2 0 0 0 0,12 48 0 0 0,40 63 60 0 0,-35-93 26 0 0,57 102 247 0 0,-49-98-50 0 0,45 62-228 0 0,-36-57-198 0 0,53 69 55 0 0,-71-99 176 0 0,-12-17 4 0 0,-1 0-1 0 0,11 18 1 0 0,-10-14 33 0 0,-7-12-32 0 0,0 0 0 0 0,0 0-1 0 0,0 0 1 0 0,0 1 0 0 0,-1-1 0 0 0,1 0 0 0 0,0 1-1 0 0,0-1 1 0 0,-1 1 0 0 0,1-1 0 0 0,-1 1-1 0 0,0-1 1 0 0,1 1 0 0 0,-1-1 0 0 0,0 1 0 0 0,0 0-1 0 0,0-1 1 0 0,0 3 0 0 0,0-4-6 0 0,0 2 29 0 0,-1-1 1 0 0,1 1 0 0 0,0-1 0 0 0,-1 1 0 0 0,1-1-1 0 0,-1 0 1 0 0,1 1 0 0 0,-1-1 0 0 0,0 1 0 0 0,0-1 0 0 0,1 0-1 0 0,-1 0 1 0 0,0 0 0 0 0,0 1 0 0 0,0-1 0 0 0,-1 0-1 0 0,-1 1 1 0 0,1 0-16 0 0,-14 1 70 0 0,-6-4-129 0 0,20 1-274 0 0,-1-3-288 0 0,3 3 585 0 0,0 0 0 0 0,0 0 0 0 0,-1 0 0 0 0,1 0 0 0 0,0 0 1 0 0,0 0-1 0 0,-1 0 0 0 0,1 0 0 0 0,0 0 0 0 0,0 0 0 0 0,0 0 0 0 0,-1-1 0 0 0,1 1 0 0 0,0 0 0 0 0,0 0 0 0 0,0 0 0 0 0,-1 0 0 0 0,1-1 1 0 0,0 1-1 0 0,0 0 0 0 0,0 0 0 0 0,0 0 0 0 0,0-1 0 0 0,-1 1 0 0 0,1 0 0 0 0,0 0 0 0 0,0-1 0 0 0,0-1-152 0 0,-1 1 0 0 0,1-1 0 0 0,0 0 0 0 0,-1 0 0 0 0,1 0 0 0 0,0 1 0 0 0,0-1 0 0 0,1 0 0 0 0,-1 0 0 0 0,0 0 0 0 0,1 1 0 0 0,-1-1 0 0 0,1 0 0 0 0,-1 0 0 0 0,1 1 0 0 0,0-1 1 0 0,0 1-1 0 0,-1-1 0 0 0,1 0 0 0 0,3-2 0 0 0,-1 0-184 0 0,-1 1-252 0 0,1 0 1 0 0,-1 0-1 0 0,0-1 0 0 0,0 1 1 0 0,1-4-1 0 0,-2 6 353 0 0,-1 0-1 0 0,0 1 1 0 0,0-1 0 0 0,0 0-1 0 0,1 0 1 0 0,-1 0 0 0 0,0 0-1 0 0,0 1 1 0 0,0-1 0 0 0,0 0-1 0 0,0 0 1 0 0,-1 0 0 0 0,1 0-1 0 0,0 1 1 0 0,0-1 0 0 0,-1 0-1 0 0,1 0 1 0 0,0 0 0 0 0,-1 1-1 0 0,1-1 1 0 0,0 0 0 0 0,-1 0-1 0 0,1 1 1 0 0,-1-1 0 0 0,1 0-1 0 0,-1 1 1 0 0,-1-2 0 0 0,-4-4-2554 0 0,0-2 1634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01:49:13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109 730 7423 0 0,'0'0'575'0'0,"2"1"-274"0"0,-2 0-344 0 0,1-1 87 0 0,-1 0 1 0 0,0 0 0 0 0,0 0 0 0 0,1 0 0 0 0,-1 0 0 0 0,0 0 0 0 0,0 0 0 0 0,1 0 0 0 0,-1 1 0 0 0,0-1-1 0 0,0 0 1 0 0,1 0 0 0 0,-1 0 0 0 0,0 1 0 0 0,0-1 0 0 0,0 0 0 0 0,0 0 0 0 0,1 1 0 0 0,-1-1-1 0 0,0 0 1 0 0,0 0 0 0 0,0 1 0 0 0,0-1 0 0 0,0 0 0 0 0,0 0 0 0 0,0 1 0 0 0,0-1 0 0 0,0 0-1 0 0,0 0 1 0 0,0 1 0 0 0,0-1 0 0 0,0 0 0 0 0,0 1 0 0 0,-2 3 3936 0 0,0-3-3718 0 0,1 1 0 0 0,-1-1 0 0 0,1 0 0 0 0,-1 0 0 0 0,0-1-1 0 0,0 1 1 0 0,0 0 0 0 0,0-1 0 0 0,1 1 0 0 0,-1-1 0 0 0,0 1 0 0 0,-4-1 0 0 0,-8-21-70 0 0,-10-17 160 0 0,14 13-345 0 0,1-1 0 0 0,2 0 0 0 0,0-1 0 0 0,1 0 0 0 0,2 0 0 0 0,1 0 0 0 0,0-28 0 0 0,4 20 78 0 0,8-63 0 0 0,-6 72 5 0 0,1-3-5 0 0,2 1 1 0 0,2-1-1 0 0,13-37 0 0 0,-12 46-68 0 0,0 1 0 0 0,1 0 0 0 0,20-28 0 0 0,-27 44-28 0 0,-1 0 1 0 0,1 0-1 0 0,0 0 0 0 0,0 0 0 0 0,0 0 0 0 0,1 1 0 0 0,-1 0 1 0 0,0-1-1 0 0,1 1 0 0 0,0 0 0 0 0,-1 1 0 0 0,1-1 0 0 0,0 1 1 0 0,0 0-1 0 0,0 0 0 0 0,0 0 0 0 0,0 0 0 0 0,0 1 0 0 0,0-1 1 0 0,0 1-1 0 0,0 0 0 0 0,1 0 0 0 0,7 2 0 0 0,-12-2 15 0 0,1 0-1 0 0,0 1 1 0 0,0-1-1 0 0,0 1 1 0 0,-1-1 0 0 0,1 0-1 0 0,0 1 1 0 0,0-1-1 0 0,-1 1 1 0 0,1 0-1 0 0,-1-1 1 0 0,1 1 0 0 0,0 0-1 0 0,-1-1 1 0 0,1 1-1 0 0,-1 0 1 0 0,1-1-1 0 0,-1 1 1 0 0,0 0 0 0 0,1 0-1 0 0,-1 1 1 0 0,1-1-1 0 0,-1 1 0 0 0,1-1 0 0 0,0 0 0 0 0,0 0 0 0 0,-1 1 0 0 0,1-1 0 0 0,0 0 0 0 0,0 0 0 0 0,1 1 1 0 0,0 0 5 0 0,0-1 0 0 0,0 0 0 0 0,0 1 0 0 0,-1-1 0 0 0,1 1 0 0 0,0 0 0 0 0,-1 0 1 0 0,1-1-1 0 0,-1 1 0 0 0,0 0 0 0 0,0 0 0 0 0,0 0 0 0 0,0 1 0 0 0,0-1 0 0 0,0 0 0 0 0,0 0 1 0 0,-1 0-1 0 0,1 1 0 0 0,-1-1 0 0 0,0 0 0 0 0,1 4 0 0 0,-1-4-10 0 0,0-1 0 0 0,1 1 0 0 0,-1 0 0 0 0,1-1 0 0 0,-1 1 0 0 0,1-1 0 0 0,0 1 0 0 0,0-1 0 0 0,-1 1 0 0 0,1-1 0 0 0,0 1 0 0 0,0-1 0 0 0,1 0 0 0 0,1 3 0 0 0,-2-4-13 0 0,0 1-1 0 0,0 0 1 0 0,0 0-1 0 0,-1 0 1 0 0,1 0-1 0 0,0 0 0 0 0,0 0 1 0 0,-1 0-1 0 0,1 1 1 0 0,-1-1-1 0 0,1 0 1 0 0,-1 0-1 0 0,1 0 1 0 0,-1 1-1 0 0,0-1 1 0 0,1 0-1 0 0,-1 1 0 0 0,0 1 1 0 0,-4 10-153 0 0,3-12 138 0 0,1 0-1 0 0,-1 0 1 0 0,1-1-1 0 0,0 1 0 0 0,-1 0 1 0 0,1 0-1 0 0,0 0 0 0 0,0 0 1 0 0,-1 0-1 0 0,1 0 0 0 0,0 0 1 0 0,0-1-1 0 0,0 1 1 0 0,0 0-1 0 0,0 0 0 0 0,0 0 1 0 0,0 0-1 0 0,1 0 0 0 0,-1 0 1 0 0,0 0-1 0 0,0 0 0 0 0,1-1 1 0 0,-1 1-1 0 0,1 1 1 0 0,-1-2-6 0 0,0 1 0 0 0,0-1 1 0 0,0 1-1 0 0,0-1 1 0 0,0 0-1 0 0,-1 1 1 0 0,1-1-1 0 0,0 0 1 0 0,0 1-1 0 0,0-1 1 0 0,-1 0-1 0 0,1 1 1 0 0,0-1-1 0 0,0 0 0 0 0,-1 1 1 0 0,1-1-1 0 0,0 0 1 0 0,-1 0-1 0 0,1 1 1 0 0,0-1-1 0 0,-1 0 1 0 0,1 0-1 0 0,0 0 1 0 0,-1 1-1 0 0,0-1 1 0 0,-12-7-6788 0 0,12 7 6616 0 0,0 0-1 0 0,1-1 1 0 0,-1 1-1 0 0,0-1 1 0 0,0 1-1 0 0,1 0 0 0 0,-1-1 1 0 0,0 0-1 0 0,1 1 1 0 0,-1-1-1 0 0,0 1 0 0 0,1-1 1 0 0,-1 0-1 0 0,1 1 1 0 0,-1-1-1 0 0,1 0 0 0 0,-1 1 1 0 0,1-1-1 0 0,-1-2 1 0 0,2-7-1461 0 0,-1 8 1542 0 0,0 1 0 0 0,0-1-1 0 0,0 1 1 0 0,0-1-1 0 0,0 0 1 0 0,0 1-1 0 0,0-1 1 0 0,-1-2-1 0 0,-15-50-1945 0 0,10 27 1700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01:49:16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156 492 14831 0 0,'0'0'1138'0'0,"1"-5"-357"0"0,-5 4-722 0 0,1 0 1 0 0,-1 0-1 0 0,1 1 1 0 0,-1-1-1 0 0,1 1 1 0 0,-1 0-1 0 0,-5 0 1 0 0,8 1 0 0 0,-2 3 80 0 0,3-4-126 0 0,-1 0 0 0 0,1 0 1 0 0,-1 0-1 0 0,1 1 0 0 0,0-1 1 0 0,-1 0-1 0 0,1 0 0 0 0,0 1 1 0 0,-1-1-1 0 0,1 0 0 0 0,0 1 1 0 0,-1-1-1 0 0,1 0 0 0 0,0 1 1 0 0,0-1-1 0 0,-1 1 0 0 0,1-1 1 0 0,0 1-1 0 0,-8 38 743 0 0,8-31-688 0 0,1 0 0 0 0,-1-1-1 0 0,2 1 1 0 0,-1 0 0 0 0,1 0-1 0 0,3 8 1 0 0,-2-5-3 0 0,0-1 0 0 0,2 16 0 0 0,-2 56 44 0 0,-2 1-1 0 0,-17 128 1 0 0,-7-29-110 0 0,-2-43 75 0 0,18-99-22 0 0,3-23 118 0 0,2 1 0 0 0,-2 24 1 0 0,4-40 170 0 0,0-14 8 0 0,-6-110-60 0 0,1 0-202 0 0,-3-29-248 0 0,0 26 88 0 0,-3 9 28 0 0,5 73 34 0 0,0-44 0 0 0,6 72 10 0 0,0 0 0 0 0,1 0 0 0 0,1 0 0 0 0,0 0 0 0 0,5-18 0 0 0,-6 30 0 0 0,1 0 0 0 0,-1 0 1 0 0,1 0-1 0 0,0 0 0 0 0,0 1 0 0 0,3-6 0 0 0,7-7-11 0 0,-9 9-18 0 0,2 0 0 0 0,-1 1 0 0 0,0-1 0 0 0,1 1 0 0 0,0 0 0 0 0,0 0 1 0 0,1 1-1 0 0,6-5 0 0 0,6-3-1 0 0,27-12 0 0 0,-35 20 12 0 0,1 0 0 0 0,22-6 0 0 0,-1 1 18 0 0,143-34 0 0 0,-143 36 0 0 0,188-34 0 0 0,58-11 216 0 0,-48 23-115 0 0,-103 15-63 0 0,190-20 68 0 0,-12 1 33 0 0,-145 12-42 0 0,114-13 9 0 0,36 5-13 0 0,236-21-69 0 0,-416 37-19 0 0,47-3-18 0 0,-119 14 69 0 0,60 4-1 0 0,-9 0 59 0 0,5 1-43 0 0,38 6 47 0 0,-143-8-113 0 0,80 5 144 0 0,-85-6-132 0 0,0 1 0 0 0,-1-1 0 0 0,1 1 0 0 0,0 0 0 0 0,0 0 0 0 0,-1 0 0 0 0,1 0 0 0 0,-1 1 0 0 0,1 0 0 0 0,4 2 0 0 0,-5-3 36 0 0,4 0 12 0 0,-1 2 10 0 0,-4-2 104 0 0,-1-1-151 0 0,1 0 42 0 0,9 9-7 0 0,15 7-63 0 0,-19-12 0 0 0,0 0 0 0 0,0 1 0 0 0,0 0 0 0 0,0 0 0 0 0,7 8 0 0 0,-2 0-23 0 0,-1 1 0 0 0,0 1 0 0 0,-1 0-1 0 0,12 24 1 0 0,-7-7-35 0 0,14 45 0 0 0,8 18 58 0 0,5 17 0 0 0,-35-89 0 0 0,35 124 0 0 0,-25-83 0 0 0,7 26 0 0 0,-18-63 50 0 0,14 36-1 0 0,-6-20 4 0 0,-12-38-48 0 0,5 16 33 0 0,17 37-1 0 0,-5-18-37 0 0,-13-27-20 0 0,-5-10-77 0 0,1 1-10 0 0,22 65-369 0 0,-23-67 392 0 0,0 1-4 0 0,3 7 0 0 0,-3-8-9 0 0,1-3-1215 0 0,1-1 1220 0 0,-1-1 1 0 0,1 1-1 0 0,-1-1 1 0 0,0 0-1 0 0,0 1 1 0 0,0-1-1 0 0,0 0 0 0 0,0 0 1 0 0,-1 0-1 0 0,1-1 1 0 0,-1 1-1 0 0,0 0 1 0 0,1-7-1 0 0,-1 5-244 0 0,0-1 0 0 0,-1 0-1 0 0,0 0 1 0 0,0 0 0 0 0,0 0 0 0 0,-1 0 0 0 0,-2-9-1 0 0,0 2-1228 0 0,-1 1 0 0 0,-1-1-1 0 0,0 1 1 0 0,-1 0-1 0 0,0 1 1 0 0,-13-19 0 0 0,-2 3-1913 0 0,-1 5 2142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01:49:17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62 221 13759 0 0,'0'0'1062'0'0,"-1"-2"-212"0"0,-10-13 169 0 0,10 14-1119 0 0,-2-6 27 0 0,2-13 863 0 0,2 18-43 0 0,-1 12-450 0 0,-3 64-3 0 0,3-68-283 0 0,0-1 0 0 0,0 1 0 0 0,2 9 0 0 0,-1-10-3 0 0,-1 1-1 0 0,1 0 1 0 0,-2 10-1 0 0,1 23 225 0 0,0-37 184 0 0,-1 0-320 0 0,1-2-95 0 0,0 0-1 0 0,0 0 0 0 0,0 0 0 0 0,0 0 1 0 0,0 1-1 0 0,0-1 0 0 0,-1 0 0 0 0,1 0 0 0 0,0 0 1 0 0,0 0-1 0 0,0 0 0 0 0,0 0 0 0 0,0 0 0 0 0,0 1 1 0 0,0-1-1 0 0,0 0 0 0 0,0 0 0 0 0,0 0 0 0 0,0 0 1 0 0,-1 0-1 0 0,1 0 0 0 0,0 0 0 0 0,0 0 0 0 0,0 0 1 0 0,0 0-1 0 0,0 0 0 0 0,0 0 0 0 0,-1 0 1 0 0,1 0-1 0 0,0 0 0 0 0,0 1 0 0 0,0-1 0 0 0,0 0 1 0 0,0 0-1 0 0,0 0 0 0 0,-1 0 0 0 0,1-1 0 0 0,0 1 1 0 0,0 0-1 0 0,0 0 0 0 0,0 0 0 0 0,0 0 0 0 0,0 0 1 0 0,-1 0-1 0 0,1 0 0 0 0,0 0 0 0 0,0 0 0 0 0,0 0 1 0 0,0 0-1 0 0,-3-4 55 0 0,3 3-55 0 0,0-1 1 0 0,0 1 0 0 0,0-1-1 0 0,-1 1 1 0 0,1-1 0 0 0,-1 1 0 0 0,1 0-1 0 0,-1-1 1 0 0,1 1 0 0 0,-1-1-1 0 0,0 1 1 0 0,0-2 0 0 0,-5-10 59 0 0,0-1 0 0 0,2-1 0 0 0,0 1 1 0 0,0 0-1 0 0,2-1 0 0 0,-2-21 0 0 0,5-23 20 0 0,-2 51-69 0 0,1 0 0 0 0,1 0-1 0 0,-1 0 1 0 0,2 0 0 0 0,1-9-1 0 0,-2 13-9 0 0,-1 0-1 0 0,1 0 1 0 0,-1 0-1 0 0,0 0 0 0 0,-1-4 1 0 0,1 4 7 0 0,-1 0 1 0 0,1 1-1 0 0,0-1 1 0 0,1 0-1 0 0,0-5 1 0 0,7-17 1 0 0,1 2-95 0 0,12 43-238 0 0,-10-10 259 0 0,-3-2 2 0 0,-3-5 60 0 0,18 9-51 0 0,-18-9 58 0 0,0 0 0 0 0,0 0 1 0 0,0 0-1 0 0,1 0 0 0 0,-1-1 0 0 0,1 0 0 0 0,-1 0 1 0 0,1-1-1 0 0,-1 1 0 0 0,1-1 0 0 0,-1-1 1 0 0,9 0-1 0 0,-12 1 64 0 0,0-1-55 0 0,-1 1 0 0 0,1-1 0 0 0,0 1-1 0 0,-1-1 1 0 0,1 1 0 0 0,0-1 0 0 0,-1 0-1 0 0,1 0 1 0 0,-1 0 0 0 0,1 0 0 0 0,-1 0 0 0 0,1 0-1 0 0,-1 0 1 0 0,2-2 0 0 0,-2 2 4 0 0,3-4 17 0 0,0-4-24 0 0,-4 8 16 0 0,-1 11-395 0 0,0-7 359 0 0,0 0 1 0 0,0-1 0 0 0,1 1-1 0 0,0 0 1 0 0,-1 0 0 0 0,1 0-1 0 0,0 3 1 0 0,1 17-67 0 0,3 9 75 0 0,-3-28 0 0 0,-1 1 0 0 0,1-1 0 0 0,-1 1 0 0 0,0-1 0 0 0,0 0 0 0 0,-1 1 0 0 0,0 5 0 0 0,-1 5-168 0 0,0 0 0 0 0,-6 19 0 0 0,7-30 124 0 0,0 0 0 0 0,1 1 0 0 0,0-1 0 0 0,0 0 0 0 0,0 0 0 0 0,0 1 0 0 0,1-1 0 0 0,-1 0 0 0 0,1 0 0 0 0,0 1 0 0 0,1-1 0 0 0,-1 0 0 0 0,1 0 0 0 0,3 6 0 0 0,-4-7-144 0 0,2-3-4 0 0,0 1 117 0 0,0-1-1 0 0,0 0 0 0 0,1 1 1 0 0,-1-1-1 0 0,0-1 0 0 0,1 1 1 0 0,-1 0-1 0 0,0-1 1 0 0,0 0-1 0 0,1 1 0 0 0,2-3 1 0 0,37-16-1521 0 0,-36 15 1107 0 0,0 0-251 0 0,-1 0 0 0 0,0 0 0 0 0,10-11 0 0 0,0 2-1173 0 0,-15 11 1641 0 0,1 1 0 0 0,-1-1 1 0 0,0 0-1 0 0,1 1 0 0 0,-1-1 0 0 0,0 0 0 0 0,0 0 0 0 0,0 0 1 0 0,0 0-1 0 0,0 0 0 0 0,-1 0 0 0 0,1 0 0 0 0,-1 0 0 0 0,1 0 0 0 0,-1-1 1 0 0,0 1-1 0 0,0 0 0 0 0,0 0 0 0 0,0-3 0 0 0,-1-5-700 0 0,0 0-1 0 0,-4-18 1 0 0,3 22 513 0 0,-7-27-327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01:49:19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17 181 6967 0 0,'0'0'8095'0'0,"-1"0"-7630"0"0,-3 0-234 0 0,4 1-187 0 0,-1-1 0 0 0,1 0 1 0 0,0 0-1 0 0,-1 0 0 0 0,1 0 0 0 0,0 0 0 0 0,-1 0 0 0 0,1 0 0 0 0,-1 0 0 0 0,1 0 0 0 0,0 0 1 0 0,-1 0-1 0 0,1 0 0 0 0,0 0 0 0 0,-1 0 0 0 0,1 0 0 0 0,-1 0 0 0 0,1 0 0 0 0,0 0 0 0 0,-1-1 1 0 0,1 1-1 0 0,0 0 0 0 0,-1 0 0 0 0,1 0 0 0 0,0-1 0 0 0,0 1 0 0 0,-1 0 0 0 0,1 0 0 0 0,0-1 1 0 0,0 1-1 0 0,-1 0 0 0 0,1-1 0 0 0,3 1 93 0 0,75 9 287 0 0,52 4 160 0 0,410-22 1080 0 0,-25-54-781 0 0,-472 57-886 0 0,162-32 3 0 0,-146 29-3 0 0,92-13 70 0 0,36 4 61 0 0,-127 9-14 0 0,-42 5-70 0 0,31-1 1 0 0,4-1 35 0 0,-23 2-43 0 0,-17 1-37 0 0,-4 0 16 0 0,-7 3 64 0 0,-3 1-51 0 0,1 0 0 0 0,0 1 0 0 0,-1-1 1 0 0,0 0-1 0 0,1 0 0 0 0,-1 0 0 0 0,0 1 0 0 0,1-1 0 0 0,-1 0 0 0 0,-1 1 0 0 0,0 3-29 0 0,4 5 0 0 0,1-8 0 0 0,0 1 0 0 0,-1 15 0 0 0,-2-4 0 0 0,-1 0 0 0 0,0-1 0 0 0,-5 16 0 0 0,3-7 0 0 0,0-5-8 0 0,0 1 0 0 0,2-1 0 0 0,0 0 0 0 0,1 1 0 0 0,0-1 0 0 0,2 0 0 0 0,0 0 0 0 0,6 24 0 0 0,-4-29 8 0 0,-2-4 0 0 0,0 1 0 0 0,1-1 0 0 0,0 0 0 0 0,1-1 0 0 0,8 15 0 0 0,1-1 0 0 0,-4-4 12 0 0,-13-12 52 0 0,-1-2-57 0 0,1 0 36 0 0,-8 2-33 0 0,0-4-27 0 0,0-1-1 0 0,0 0 1 0 0,0 0-1 0 0,1-1 1 0 0,-1-1-1 0 0,0 0 1 0 0,-17-6-1 0 0,-4-1-34 0 0,21 4 44 0 0,-1 1 0 0 0,-27-3 0 0 0,-150-7-264 0 0,135 12 169 0 0,1 2-1 0 0,-1 3 0 0 0,1 2 1 0 0,-74 16-1 0 0,25 3-275 0 0,-128 50 0 0 0,-73 30 351 0 0,97-41 28 0 0,87-39 0 0 0,44-11 0 0 0,39-7-64 0 0,0-2-1 0 0,-37-1 1 0 0,55-3-83 0 0,-36-6 1 0 0,22 1-122 0 0,20 3 15 0 0,0-1 1 0 0,-20-7 0 0 0,10 3-389 0 0,21 7 297 0 0,0 0-13 0 0,1 0 233 0 0,1-1-1 0 0,-1 1 1 0 0,1 0 0 0 0,-1 0 0 0 0,1 0 0 0 0,-1 0-1 0 0,0 0 1 0 0,1 0 0 0 0,-1 0 0 0 0,1 0 0 0 0,-1 0-1 0 0,1 1 1 0 0,-1-1 0 0 0,0 0 0 0 0,1 0 0 0 0,-1 0-1 0 0,1 1 1 0 0,-1-1 0 0 0,1 0 0 0 0,-1 0 0 0 0,1 1-1 0 0,-1-1 1 0 0,1 1 0 0 0,0-1 0 0 0,-1 0 0 0 0,1 1-1 0 0,-1-1 1 0 0,1 1 0 0 0,-1 0 0 0 0,2 0-119 0 0,-1 0 0 0 0,0 1 0 0 0,0-1-1 0 0,1 0 1 0 0,-1 0 0 0 0,0 1 0 0 0,1-1 0 0 0,0 0 0 0 0,-1 0 0 0 0,1 0 0 0 0,0 0 0 0 0,-1 0 0 0 0,3 2 0 0 0,12 2-6825 0 0,-1-2 5308 0 0,4-2 962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01:49:19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49 4543 0 0,'0'0'354'0'0,"8"-9"5143"0"0,-8 8-5342 0 0,0-1 1 0 0,0 1-1 0 0,0 0 0 0 0,-1-1 1 0 0,1 1-1 0 0,0-1 1 0 0,-1 1-1 0 0,1-1 0 0 0,-1 1 1 0 0,1 0-1 0 0,-1-1 0 0 0,0 1 1 0 0,1 0-1 0 0,-1 0 0 0 0,0-1 1 0 0,0 1-1 0 0,0 0 0 0 0,0 0 1 0 0,0 0-1 0 0,0 0 0 0 0,-2-1 1 0 0,0 1-21 0 0,1-1 1 0 0,-1 1-1 0 0,0 0 1 0 0,0-1-1 0 0,0 1 1 0 0,0 1-1 0 0,0-1 1 0 0,0 0-1 0 0,-6 1 1 0 0,1-1-4 0 0,0 1-1 0 0,-1 1 1 0 0,1-1-1 0 0,0 1 1 0 0,0 1-1 0 0,0 0 1 0 0,-10 3-1 0 0,8-1-57 0 0,-8 6 96 0 0,16-5-43 0 0,2 0-118 0 0,-1 2 59 0 0,0 0 1 0 0,0 0-1 0 0,0 0 0 0 0,1 0 0 0 0,0 0 0 0 0,1 0 0 0 0,-1 0 0 0 0,4 10 1 0 0,-3-9-4 0 0,-1-1 0 0 0,1 1 0 0 0,-1-1 0 0 0,-1 11 0 0 0,0-7 11 0 0,-3 12-14 0 0,0-16-43 0 0,1-3-3 0 0,2-2 63 0 0,-1 0 10 0 0,-30 29 489 0 0,31-31-570 0 0,0 0 1 0 0,1 0 0 0 0,-1 0 0 0 0,0 0 0 0 0,1 0-1 0 0,-1-1 1 0 0,1 1 0 0 0,-1 0 0 0 0,0 0 0 0 0,1 0-1 0 0,-1-1 1 0 0,1 1 0 0 0,-1 0 0 0 0,1-1 0 0 0,-1 1 0 0 0,1 0-1 0 0,-1-1 1 0 0,1 1 0 0 0,-1-1 0 0 0,-16-13 196 0 0,13 10-149 0 0,2 3-26 0 0,0-1 0 0 0,0 0 0 0 0,0 0 0 0 0,1 0 0 0 0,-1 1 0 0 0,1-2 0 0 0,0 1 0 0 0,-1 0 0 0 0,1 0 0 0 0,0 0 0 0 0,0 0 0 0 0,0-4 0 0 0,-3-4 13 0 0,3 8-10 0 0,0-1 0 0 0,0 0-1 0 0,0 1 1 0 0,1-1 0 0 0,-1 0-1 0 0,1 0 1 0 0,0 1 0 0 0,0-1 0 0 0,0-4-1 0 0,0 5-7 0 0,0-1 1 0 0,0 1-1 0 0,0 0 0 0 0,0-1 0 0 0,0 1 0 0 0,-1-1 0 0 0,-1-3 0 0 0,2 5-19 0 0,-1 0 0 0 0,1 0 0 0 0,0-1 0 0 0,-1 1 0 0 0,1 0 0 0 0,0 0-1 0 0,0-1 1 0 0,0 1 0 0 0,0 0 0 0 0,0 0 0 0 0,0 0 0 0 0,0-1 0 0 0,0 1 0 0 0,0 0 0 0 0,0 0 0 0 0,1-1-1 0 0,0-1 1 0 0,2-13 0 0 0,-1 12 2 0 0,-1-10 55 0 0,-1 12-24 0 0,2 1-522 0 0,6-1 437 0 0,0 0-1 0 0,-1 0 1 0 0,1 0 0 0 0,0 1-1 0 0,1 0 1 0 0,-1 0 0 0 0,14 2-1 0 0,1 0 191 0 0,35 8 0 0 0,-45-7-80 0 0,0-1 0 0 0,1 0 0 0 0,-1-1 0 0 0,1-1 0 0 0,19-2 0 0 0,-33 3-62 0 0,1 0 0 0 0,-1-1 1 0 0,0 1-1 0 0,1 0 0 0 0,-1 0 0 0 0,0 0 0 0 0,1 0 0 0 0,-1 0 1 0 0,0 0-1 0 0,0 0 0 0 0,1 0 0 0 0,-1 0 0 0 0,0 0 0 0 0,1 0 0 0 0,-1 0 1 0 0,0 0-1 0 0,1 0 0 0 0,-1 0 0 0 0,0 0 0 0 0,1 0 0 0 0,-1 0 0 0 0,0 0 1 0 0,1 1-1 0 0,-1-1 0 0 0,0 0 0 0 0,0 0 0 0 0,1 0 0 0 0,-1 1 0 0 0,0-1 1 0 0,0 0-1 0 0,1 0 0 0 0,-1 0 0 0 0,0 1 0 0 0,0-1 0 0 0,0 0 0 0 0,1 1 1 0 0,-1-1-1 0 0,0 0 0 0 0,0 0 0 0 0,0 1 0 0 0,0-1 0 0 0,0 0 0 0 0,0 1 1 0 0,0-1-1 0 0,1 0 0 0 0,-1 1 0 0 0,0-1 0 0 0,0 0 0 0 0,0 1 0 0 0,0-1 1 0 0,0 0-1 0 0,-1 1 0 0 0,1-1 0 0 0,0 0 0 0 0,0 1 0 0 0,0-1 0 0 0,0 0 1 0 0,0 0-1 0 0,0 1 0 0 0,-1 0 0 0 0,-9 17-82 0 0,6-15 31 0 0,1 1 1 0 0,-1-1 0 0 0,0 1-1 0 0,-1-1 1 0 0,1-1-1 0 0,0 1 1 0 0,-1 0 0 0 0,1-1-1 0 0,-1 0 1 0 0,0 0-1 0 0,0-1 1 0 0,0 1-1 0 0,0-1 1 0 0,0 0 0 0 0,-8 1-1 0 0,-14 1-619 0 0,15 2 12 0 0,12-4 615 0 0,-1-1-1 0 0,1 0 0 0 0,0 1 0 0 0,-1-1 0 0 0,1 0 0 0 0,0 0 1 0 0,-1 0-1 0 0,1 1 0 0 0,-1-1 0 0 0,1 0 0 0 0,0 0 0 0 0,-1 0 1 0 0,1 0-1 0 0,-1 0 0 0 0,1 0 0 0 0,0 1 0 0 0,-1-1 1 0 0,1 0-1 0 0,-1 0 0 0 0,1 0 0 0 0,-1-1 0 0 0,1 2-58 0 0,0-1 0 0 0,0 1 0 0 0,1-1 0 0 0,-1 0-1 0 0,0 1 1 0 0,0-1 0 0 0,0 1 0 0 0,0-1 0 0 0,0 0-1 0 0,0 1 1 0 0,0-1 0 0 0,0 0 0 0 0,-1 1 0 0 0,1-1-1 0 0,0 1 1 0 0,0-1 0 0 0,0 0 0 0 0,0 1 0 0 0,0-1 0 0 0,-1 0-1 0 0,1 1 1 0 0,0-1 0 0 0,0 0 0 0 0,0 1 0 0 0,-1-1-1 0 0,1 0 1 0 0,0 1 0 0 0,-1-1 0 0 0,-7 8-3693 0 0,6-7 3180 0 0,0 0 1 0 0,0 0 0 0 0,-1 0 0 0 0,1 0-1 0 0,0 0 1 0 0,0 0 0 0 0,-3 0 0 0 0,-1-1 2 0 0,0 1-1 0 0,0-1 1 0 0,1 0 0 0 0,-1-1 0 0 0,0 1 0 0 0,-7-2-1 0 0,-1-3 23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01:49:20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1 211 14711 0 0,'0'0'1136'0'0,"1"-2"-746"0"0,2-2-379 0 0,0 0 0 0 0,0 0 0 0 0,1 1 0 0 0,-1-1 0 0 0,1 1 0 0 0,0 0 1 0 0,0 0-1 0 0,0 0 0 0 0,1 1 0 0 0,4-3 0 0 0,16-11 43 0 0,-1 0-111 0 0,-1 1 0 0 0,2 1 0 0 0,0 1 0 0 0,0 1 0 0 0,47-14 0 0 0,-44 19-78 0 0,1 1 0 0 0,0 1-1 0 0,0 2 1 0 0,0 1 0 0 0,33 2 0 0 0,146 21 448 0 0,-55-4 401 0 0,-131-15-604 0 0,252 13 604 0 0,-30-1-616 0 0,-196-10-92 0 0,-29-3-156 0 0,-1-1 1 0 0,26-4-1 0 0,-41 4-259 0 0,-7-2-722 0 0,-9-6-229 0 0,0 1 0 0 0,-1 0-1 0 0,0 1 1 0 0,-23-6 0 0 0,-65-13-2387 0 0,-114-8-54 0 0,141 28 3371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01:49:20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1 378 13903 0 0,'584'-186'2598'0'0,"-494"156"-3082"0"0,170-69-6223 0 0,-254 96 5920 0 0,1 0 1 0 0,-1-1-1 0 0,0 1 0 0 0,0-1 1 0 0,0-1-1 0 0,-1 1 0 0 0,0-1 1 0 0,1 0-1 0 0,5-7 0 0 0,-3-3-137 0 0</inkml:trace>
  <inkml:trace contextRef="#ctx0" brushRef="#br0" timeOffset="1">913 319 11831 0 0,'10'-9'1056'0'0,"3"3"-848"0"0,4 1-208 0 0,2-5 0 0 0,1-6 376 0 0,6 1 32 0 0,4 2 8 0 0,-1-4 0 0 0,4-2-1360 0 0,-6-1-272 0 0,-3 0-48 0 0,-12-3-16 0 0,-12-5-832 0 0,-5 2-176 0 0,0 1-32 0 0,-5 3-8 0 0,-10-3 1864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8:25:09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76 8895 0 0,'0'0'1016'0'0,"1"-1"-521"0"0,3-1-150 0 0,0 0-1 0 0,-1 0 1 0 0,1 0-1 0 0,0 0 1 0 0,0 0-1 0 0,5-1 1 0 0,-9 3-328 0 0,0 0 0 0 0,1 0 0 0 0,-1 0-1 0 0,0 0 1 0 0,0 0 0 0 0,0 0 0 0 0,1 0 0 0 0,-1 0 0 0 0,0 0 0 0 0,0 0-1 0 0,0 0 1 0 0,1 0 0 0 0,-1 0 0 0 0,0 0 0 0 0,0 0 0 0 0,0 0 0 0 0,0-1-1 0 0,1 1 1 0 0,-1 0 0 0 0,0 0 0 0 0,0 0 0 0 0,0 0 0 0 0,0-1 0 0 0,0 1-1 0 0,1 0 1 0 0,-1 0 0 0 0,0 0 0 0 0,0 0 0 0 0,0-1 0 0 0,0 1 0 0 0,0 0-1 0 0,0 0 1 0 0,0 0 0 0 0,0-1 0 0 0,0 1 0 0 0,0 0 0 0 0,0 0-1 0 0,0 0 1 0 0,0-1 0 0 0,0 1 0 0 0,0 0 0 0 0,0 0 0 0 0,0-1 1 0 0,0 1-1 0 0,0 0 1 0 0,0 0 0 0 0,0-1 0 0 0,0 1-1 0 0,0 0 1 0 0,0 0 0 0 0,0-1 0 0 0,0 1-1 0 0,0 0 1 0 0,0 0 0 0 0,0 0 0 0 0,1-1 0 0 0,-1 1-1 0 0,0 0 1 0 0,0 0 0 0 0,0-1 0 0 0,0 1-1 0 0,0 0 1 0 0,0 0 0 0 0,1 0 0 0 0,-1 0-1 0 0,0-1 1 0 0,0 1 0 0 0,0 0 0 0 0,0 0-1 0 0,1 0 1 0 0,-1 0 0 0 0,0 0 0 0 0,0-1 0 0 0,1 1-1 0 0,-1 0 1 0 0,0 0 0 0 0,0 0 0 0 0,0 0-1 0 0,1 0 1 0 0,-1 0 0 0 0,26-8 684 0 0,11-2-56 0 0,-19 5-381 0 0,-15 4-216 0 0,-1 0-1 0 0,1 0 1 0 0,0 1 0 0 0,-1-1-1 0 0,1 1 1 0 0,0-1-1 0 0,0 1 1 0 0,2 0 0 0 0,45 7 313 0 0,-47-6-349 0 0,0 0 0 0 0,-1 0-1 0 0,1 0 1 0 0,-1 0-1 0 0,1 0 1 0 0,-1 1 0 0 0,4 2-1 0 0,-2-1-9 0 0,10 7-3 0 0,-4 2 0 0 0,-4 8 0 0 0,-4-2 0 0 0,-3-14 5 0 0,1-1 1 0 0,-1 0-1 0 0,0 0 0 0 0,0 0 0 0 0,0 1 1 0 0,0-1-1 0 0,-1-1 0 0 0,1 1 0 0 0,-1 0 1 0 0,0 0-1 0 0,0 0 0 0 0,0-1 0 0 0,0 1 1 0 0,0-1-1 0 0,-3 3 0 0 0,-2 1 18 0 0,0-1 1 0 0,0 1-1 0 0,0-1 0 0 0,-11 5 0 0 0,6-4 5 0 0,0-1 0 0 0,0 0-1 0 0,0-1 1 0 0,0 0 0 0 0,-1-1 0 0 0,0 0-1 0 0,1-1 1 0 0,-1-1 0 0 0,-24 1 0 0 0,28-3 19 0 0,0 1 0 0 0,1-1 1 0 0,-1 0-1 0 0,0-1 0 0 0,1 0 1 0 0,-1 0-1 0 0,-9-5 0 0 0,17 6-35 0 0,1 0-1 0 0,-1 1 1 0 0,0-1-1 0 0,1 0 1 0 0,-1 0-1 0 0,1 0 1 0 0,-1 0-1 0 0,1 0 1 0 0,0 0-1 0 0,-1 0 1 0 0,1 0-1 0 0,0 0 1 0 0,0 0-1 0 0,0 0 1 0 0,-1 0-1 0 0,1 0 1 0 0,0 0-1 0 0,0-1 1 0 0,1 1-1 0 0,-1-2 1 0 0,3-3-20 0 0,0-1 1 0 0,0 1 0 0 0,0 0 0 0 0,1 0 0 0 0,0 0 0 0 0,0 0 0 0 0,1 1 0 0 0,-1 0 0 0 0,1 0-1 0 0,0 0 1 0 0,12-8 0 0 0,-7 6 13 0 0,0 1-1 0 0,0 0 0 0 0,1 1 1 0 0,-1 0-1 0 0,1 0 0 0 0,16-3 1 0 0,-15 7-88 0 0,-8 1 72 0 0,20 9-14 0 0,-21-8-53 0 0,-3-1 73 0 0,1 0 1 0 0,-1 1-1 0 0,1-1 0 0 0,-1 0 1 0 0,0 0-1 0 0,1 1 1 0 0,-1-1-1 0 0,1 0 0 0 0,-1 0 1 0 0,0 1-1 0 0,1-1 0 0 0,-1 0 1 0 0,0 1-1 0 0,0-1 0 0 0,1 0 1 0 0,-1 1-1 0 0,0-1 1 0 0,0 1-1 0 0,0-1 0 0 0,1 0 1 0 0,-1 1-1 0 0,0-1 0 0 0,0 1 1 0 0,6 12-112 0 0,-6-13 109 0 0,1 1 0 0 0,-1 0 0 0 0,0 0 0 0 0,1-1-1 0 0,-1 1 1 0 0,0 0 0 0 0,0 0 0 0 0,0 0 0 0 0,0-1 0 0 0,0 1 0 0 0,0 0 0 0 0,0 0 0 0 0,0 0 0 0 0,0-1 0 0 0,0 3 0 0 0,-1 1-8 0 0,1 9-50 0 0,-5-3 22 0 0,4-8-102 0 0,2-8-2770 0 0,0 0 2165 0 0,0 0 0 0 0,1 1 0 0 0,0-1-1 0 0,1 1 1 0 0,-1-1 0 0 0,1 1-1 0 0,0 0 1 0 0,0 0 0 0 0,7-8 0 0 0,-4 4-463 0 0,-2 2 516 0 0,0 1 0 0 0,1 1 0 0 0,-1-1 0 0 0,1 1-1 0 0,8-8 1 0 0,10-1-51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8:33:44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1497 2503 0 0,'9'-17'1020'0'0,"-9"16"-861"0"0,1 0-1 0 0,-1 0 1 0 0,0 0-1 0 0,0 0 0 0 0,0 0 1 0 0,-1 0-1 0 0,1 0 1 0 0,0 0-1 0 0,0 0 0 0 0,0 0 1 0 0,-1 0-1 0 0,1 1 0 0 0,0-1 1 0 0,-1 0-1 0 0,1 0 1 0 0,-1 0-1 0 0,1 0 0 0 0,-1 0 1 0 0,0 1-1 0 0,1-1 1 0 0,-1 0-1 0 0,0 0 0 0 0,0 1 1 0 0,0-2-1 0 0,-2 1 309 0 0,0-1 0 0 0,1 1 0 0 0,-1-1 0 0 0,0 1 0 0 0,0 0-1 0 0,-4-1 1 0 0,5 1 901 0 0,-23 9 62 0 0,24-8-1370 0 0,0 0 0 0 0,0 0 0 0 0,-1 0 0 0 0,1 0 0 0 0,0-1-1 0 0,0 1 1 0 0,-1 0 0 0 0,1 0 0 0 0,0-1 0 0 0,0 1 0 0 0,0-1 0 0 0,0 1 0 0 0,-1-1 0 0 0,0 0 0 0 0,1 0-53 0 0,0 1 209 0 0,-1-1-14 0 0,-17-6 59 0 0,17 7-148 0 0,0-1 9 0 0,-1 0-47 0 0,0-1 0 0 0,-1 0 0 0 0,1 0 1 0 0,0 0-1 0 0,0 0 0 0 0,-4-4 0 0 0,7 5-51 0 0,-1 0 0 0 0,0 1 0 0 0,0-1-1 0 0,0 1 1 0 0,0-1 0 0 0,0 1 0 0 0,0-1 0 0 0,0 1-1 0 0,0-1 1 0 0,0 1 0 0 0,0 0 0 0 0,-1-1 0 0 0,-7-2 18 0 0,-5-6 104 0 0,-32-21 334 0 0,41 27-452 0 0,1-1 0 0 0,0 0-1 0 0,0 0 1 0 0,0 0 0 0 0,1-1 0 0 0,-1 1-1 0 0,-3-8 1 0 0,6 11-28 0 0,1 1 0 0 0,0-1-1 0 0,-1 0 1 0 0,1 0 0 0 0,-1 1-1 0 0,1-1 1 0 0,-1 0 0 0 0,0 1 0 0 0,1-1-1 0 0,-1 0 1 0 0,0 1 0 0 0,1-1-1 0 0,-1 1 1 0 0,-1-2 0 0 0,-1 0 10 0 0,0 0-1 0 0,0 0 1 0 0,0-1 0 0 0,0 1 0 0 0,0-1-1 0 0,-2-3 1 0 0,-9-6 59 0 0,12 10-56 0 0,0 1 0 0 0,1-1 0 0 0,-1 1 0 0 0,0-1 0 0 0,1 1 0 0 0,-1-1 0 0 0,1 0 0 0 0,0 0 0 0 0,-1 0 1 0 0,1 0-1 0 0,-1-3 0 0 0,-5-14 354 0 0,-7-16-176 0 0,7 16-118 0 0,7 16-87 0 0,0 1 0 0 0,-1 0 1 0 0,1 0-1 0 0,-1 0 0 0 0,0-1 1 0 0,0 1-1 0 0,0 0 0 0 0,-2-3 1 0 0,-8-9 13 0 0,1-1 1 0 0,1-1 0 0 0,-10-21-1 0 0,-1 8 60 0 0,7 0-48 0 0,3 11-12 0 0,9 4 0 0 0,1 12 0 0 0,0 1 0 0 0,-1-1 0 0 0,1 0 0 0 0,0 0 0 0 0,0 1 0 0 0,-1-1 0 0 0,1 0 0 0 0,-1 1 0 0 0,0-2 0 0 0,-10-16 0 0 0,6 2 11 0 0,4-12 42 0 0,0 20-36 0 0,1 0 0 0 0,-5-15 0 0 0,3 15 5 0 0,1 0 0 0 0,-2-15 1 0 0,1-8 46 0 0,0 20-32 0 0,1 1 1 0 0,1-1-1 0 0,0-16 0 0 0,-1-3-110 0 0,2 21 59 0 0,-3-18 84 0 0,1 7-1 0 0,1 6-73 0 0,0 14 5 0 0,-2-16 57 0 0,0-35 1 0 0,5 27-48 0 0,1 18-12 0 0,-4 7 1 0 0,1-1 0 0 0,-1 1 0 0 0,1-1 0 0 0,-1 1 0 0 0,0-1 0 0 0,1 1 0 0 0,-1-1 0 0 0,0 1 0 0 0,1-1 0 0 0,-1 1 0 0 0,0-1 0 0 0,0 0 0 0 0,0 1 0 0 0,0-1 0 0 0,1 0 0 0 0,0-16 11 0 0,3 3 32 0 0,0 1-32 0 0,-4 10-11 0 0,1 1 0 0 0,0-1 0 0 0,0 0 0 0 0,0 0 0 0 0,1 1 0 0 0,-1-1 0 0 0,0 1 0 0 0,1-1 0 0 0,0 1-1 0 0,0 0 1 0 0,-1-1 0 0 0,1 1 0 0 0,4-2 0 0 0,-2-1-1 0 0,0 2 3 0 0,-1-1 0 0 0,0 1-1 0 0,0-1 1 0 0,-1 0 0 0 0,1 0-1 0 0,3-7 1 0 0,-5 8 6 0 0,1 0 0 0 0,0 1 0 0 0,0-1 0 0 0,0 1 0 0 0,4-4 0 0 0,8-8 51 0 0,-12 12-58 0 0,0 0 0 0 0,0 0 1 0 0,0 1-1 0 0,1-1 1 0 0,-1 0-1 0 0,1 1 0 0 0,3-2 1 0 0,-4 2-2 0 0,0 1 1 0 0,0-1 0 0 0,0 0-1 0 0,0 0 1 0 0,-1 0 0 0 0,1 0-1 0 0,0-1 1 0 0,-1 1 0 0 0,1 0-1 0 0,-1-1 1 0 0,1 1-1 0 0,-1-1 1 0 0,0 1 0 0 0,1-1-1 0 0,-1 0 1 0 0,0 1 0 0 0,0-1-1 0 0,0 0 1 0 0,-1 0 0 0 0,1 0-1 0 0,0-2 1 0 0,0 3 1 0 0,-1-1 13 0 0,0 0 0 0 0,1 0 0 0 0,-1 0 0 0 0,1 0 0 0 0,-1 0-1 0 0,1 0 1 0 0,0 0 0 0 0,0 0 0 0 0,0 0 0 0 0,0 0 0 0 0,0 0-1 0 0,1 1 1 0 0,-1-1 0 0 0,0 0 0 0 0,1 1 0 0 0,1-2 0 0 0,29-30-5 0 0,-25 25-1 0 0,1 0 0 0 0,0 0 0 0 0,0 0 0 0 0,1 1 0 0 0,11-8 0 0 0,2-2 2 0 0,-19 14-11 0 0,-1 0 0 0 0,1 1 0 0 0,1-1 0 0 0,-1 1-1 0 0,0 0 1 0 0,6-4 0 0 0,13-3 22 0 0,-1-2-1 0 0,21-14 0 0 0,-12 11-21 0 0,-4 3 0 0 0,33-14 0 0 0,-39 18 0 0 0,-16 6 0 0 0,0 0 0 0 0,0-1 0 0 0,0 1 0 0 0,6-4 0 0 0,-6 2 0 0 0,1 0 0 0 0,-1 1 0 0 0,1-1 0 0 0,0 1 0 0 0,0 0 0 0 0,0 1 0 0 0,9-3 0 0 0,-12 4 0 0 0,-1-1 0 0 0,1 1 0 0 0,0-1 0 0 0,-1 0 0 0 0,1 0 0 0 0,0 1 0 0 0,-1-1 0 0 0,0-1 0 0 0,2 0 0 0 0,-2 1 0 0 0,0 0 0 0 0,0 0 0 0 0,1 1 0 0 0,-1-1 0 0 0,0 0 0 0 0,0 1 0 0 0,0-1 0 0 0,1 0 0 0 0,-1 1 0 0 0,0 0 0 0 0,0-1 0 0 0,1 1 0 0 0,-1 0 0 0 0,2-1 0 0 0,3 1 0 0 0,-4 1 0 0 0,0-1 0 0 0,0 0 0 0 0,0 0 0 0 0,0-1 0 0 0,0 1 0 0 0,0 0 0 0 0,0-1 0 0 0,0 1 0 0 0,0-1 0 0 0,0 1 0 0 0,0-1 0 0 0,0 0 0 0 0,2-2 0 0 0,-1 1 1 0 0,-1 2-3 0 0,19 1 14 0 0,32-4 52 0 0,-38 5-35 0 0,-12-1-26 0 0,0 0-1 0 0,0-1 0 0 0,-1 0 1 0 0,1 1-1 0 0,0-1 1 0 0,0 0-1 0 0,0 0 0 0 0,0-1 1 0 0,3 0-1 0 0,1 1-2 0 0,1 0 0 0 0,-1 1 0 0 0,0-1 0 0 0,0 1 0 0 0,0 1 0 0 0,0-1 0 0 0,8 4 0 0 0,39 9 0 0 0,-18-3 0 0 0,-26-8 0 0 0,-4-2 0 0 0,-1 1 0 0 0,0-1 0 0 0,0 2 0 0 0,0-1 0 0 0,0 0 0 0 0,5 4 0 0 0,27 14 0 0 0,-11-6 14 0 0,-21-10 18 0 0,0 1 2 0 0,0-1-21 0 0,18 16 70 0 0,31 36-67 0 0,-46-46-8 0 0,0 0 0 0 0,-1 1 0 0 0,0 0 0 0 0,-1 0 0 0 0,-1 0 0 0 0,1 1 0 0 0,4 18 0 0 0,10 20-8 0 0,-19-50 1 0 0,3 13 4 0 0,0 0 0 0 0,0 0 1 0 0,1 16-1 0 0,-1-9 27 0 0,-2 1 37 0 0,1 36 0 0 0,-3-54-5 0 0,-1-1 0 0 0,-4 47 11 0 0,-17 42 53 0 0,21-84-105 0 0,0-1 0 0 0,0 1 1 0 0,-1-1-1 0 0,-3 8 0 0 0,1-3-6 0 0,-9 19 86 0 0,0 2-16 0 0,4-12-22 0 0,7-18-56 0 0,1 0 1 0 0,0 1 0 0 0,-1-1 0 0 0,1 1-1 0 0,0-1 1 0 0,-1 5 0 0 0,1-2-8 0 0,0-1-1 0 0,0 1 1 0 0,0 0 0 0 0,-1 0-1 0 0,0-1 1 0 0,0 1 0 0 0,-3 4-1 0 0,-1 11-1 0 0,6-18 0 0 0,-1 0 0 0 0,1 0 0 0 0,-1 1 0 0 0,0-1 0 0 0,0 0 0 0 0,-1 4 0 0 0,0-4 0 0 0,1-1 0 0 0,0 1 0 0 0,0 0 0 0 0,0-1 0 0 0,0 1 0 0 0,0 0 0 0 0,0 0 0 0 0,0 0 0 0 0,0 0 0 0 0,1 0 0 0 0,-1 0 0 0 0,1 0 0 0 0,-1 0 0 0 0,1 0 0 0 0,0 0 0 0 0,0 0 0 0 0,0 4 0 0 0,2 18 4 0 0,-4-18-13 0 0,-2 5 17 0 0,-2 28 53 0 0,0 19 67 0 0,2-13-10 0 0,4-9-44 0 0,-1-32-74 0 0,-1 20 0 0 0,2-9 0 0 0,-4-2 0 0 0,-1-1 0 0 0,5 2 0 0 0,-3-1 11 0 0,2-2 42 0 0,3-8 24 0 0,0 0 0 0 0,0 0 0 0 0,1 0 0 0 0,4 6 0 0 0,2 1-14 0 0,-4-6-63 0 0,-3-2 0 0 0,-1-1 0 0 0,1 1 0 0 0,0-1 0 0 0,0 1 0 0 0,-1 0 0 0 0,1 0 0 0 0,-1 0 0 0 0,2 3 0 0 0,19 29-12 0 0,-17-26-25 0 0,14 16 14 0 0,-10-10 23 0 0,-7-11 0 0 0,0 1 0 0 0,1-1 0 0 0,0 1 0 0 0,-1-1 0 0 0,1 0 0 0 0,0 0 0 0 0,6 4 0 0 0,7 8 0 0 0,4 5 0 0 0,-17-19 0 0 0,11 14 0 0 0,-12-11 0 0 0,12 10 0 0 0,-10-12 0 0 0,-3-2 0 0 0,0 1 0 0 0,0 0 0 0 0,0-1 0 0 0,-1 1 0 0 0,1 0 0 0 0,0-1 0 0 0,0 1 0 0 0,0 0 0 0 0,-1 0 0 0 0,1 0 0 0 0,-1 0 0 0 0,1 0 0 0 0,0 0 0 0 0,-1 0 0 0 0,1 0 0 0 0,0 1 0 0 0,15 33 64 0 0,-15-33-49 0 0,0 0-1 0 0,0 0 1 0 0,0-1 0 0 0,0 1-1 0 0,0-1 1 0 0,0 1 0 0 0,0 0-1 0 0,0-1 1 0 0,0 0-1 0 0,1 1 1 0 0,2 1 0 0 0,-4-3-10 0 0,0 0 1 0 0,0 0 0 0 0,1 1-1 0 0,-1-1 1 0 0,0 0 0 0 0,0 0 0 0 0,1 0-1 0 0,-1 1 1 0 0,0-1 0 0 0,0 0-1 0 0,0 0 1 0 0,1 1 0 0 0,-1-1-1 0 0,0 0 1 0 0,0 1 0 0 0,0-1 0 0 0,0 0-1 0 0,0 0 1 0 0,0 1 0 0 0,1-1-1 0 0,-1 0 1 0 0,0 1 0 0 0,0-1-1 0 0,0 0 1 0 0,0 1 0 0 0,0-1-1 0 0,-1 2 44 0 0,-1 1-58 0 0,-3 6-19 0 0,2-8 22 0 0,2-1 6 0 0,-1 0 0 0 0,1 1 0 0 0,-1-1 0 0 0,1 0 0 0 0,0 0 0 0 0,-1 1 0 0 0,1-1 1 0 0,0 1-1 0 0,-1-1 0 0 0,1 1 0 0 0,0 0 0 0 0,0-1 0 0 0,0 1 0 0 0,-2 2 0 0 0,-4 1 4 0 0,-5 3-11 0 0,-18-9 74 0 0,4 3-67 0 0,-14 0 0 0 0,15-3 0 0 0,21 2 0 0 0,-1-1 0 0 0,1 1 0 0 0,-1-1 0 0 0,0 1 0 0 0,1 0 0 0 0,-1 1 0 0 0,1-1 0 0 0,-7 3 0 0 0,5-2 0 0 0,1 0 0 0 0,0 0 0 0 0,-1 0 0 0 0,-8 0 0 0 0,-19 2 0 0 0,25-1 0 0 0,-15 4 0 0 0,-26 9 0 0 0,44-14 0 0 0,1 1 0 0 0,-1-1 0 0 0,0-1 0 0 0,0 1 0 0 0,-6 0 0 0 0,8-1 0 0 0,-1 0 0 0 0,0 0 0 0 0,0 1 0 0 0,1-1 0 0 0,-1 1 0 0 0,0 0 0 0 0,1 0 0 0 0,-1 1 0 0 0,1-1 0 0 0,-7 4 0 0 0,4-2 0 0 0,-1 0 0 0 0,1 0 0 0 0,-1-1 0 0 0,0 0 0 0 0,-13 2 0 0 0,11-2 0 0 0,-45 3 0 0 0,30-7 0 0 0,19 3 0 0 0,4 0 0 0 0,-1-1 0 0 0,1 0 0 0 0,0 1 0 0 0,-1-1 0 0 0,1 0 0 0 0,0 0 0 0 0,-1 0 0 0 0,1 0 0 0 0,0 0 0 0 0,-1 0 0 0 0,1 0 0 0 0,-2-1 0 0 0,-6-1 0 0 0,-20 0 0 0 0,1 0 0 0 0,6-2 0 0 0,16 6 0 0 0,2 0 0 0 0,-19 7-89 0 0,21-8 132 0 0,-14 6-86 0 0,10-4 28 0 0,-2 1 15 0 0,-8 7-38 0 0,11-10-26 0 0,3-1 57 0 0,1 0-57 0 0,2 0-63 0 0,5-2 115 0 0,16 7 12 0 0,-21-4 0 0 0,0-1 0 0 0,0 1 0 0 0,-1-1 0 0 0,1 1 0 0 0,0 0 0 0 0,-1-1 0 0 0,1 1 0 0 0,-1 0 0 0 0,1-1 0 0 0,-1 1 0 0 0,1 0 0 0 0,0 1 0 0 0,0 0 0 0 0,-1-2 0 0 0,1 1 0 0 0,-1-1 0 0 0,1 1 0 0 0,-1-1 0 0 0,1 1 0 0 0,-1 0 0 0 0,0-1 0 0 0,1 1 0 0 0,-1 0 0 0 0,0-1 0 0 0,1 1 0 0 0,-1 0 0 0 0,0 0 0 0 0,0-1 0 0 0,0 1 0 0 0,0 0 0 0 0,0-1 0 0 0,0 1 0 0 0,0 0 0 0 0,0 1 0 0 0,0 2 0 0 0,32 87-128 0 0,-22-69 127 0 0,-8-20 13 0 0,-1 0 41 0 0,0 0 1 0 0,6 6-44 0 0,3-3-10 0 0,-7-3 0 0 0,2-1 0 0 0,13-5 0 0 0,-13 3 0 0 0,21-6 0 0 0,-22 4 0 0 0,-3 2 0 0 0,1 0 0 0 0,-1 0 0 0 0,1 0 0 0 0,-1 0 0 0 0,1 1 0 0 0,-1-1 0 0 0,1 0 0 0 0,-1 1 0 0 0,1-1 0 0 0,0 1 0 0 0,2-1 0 0 0,23-7 0 0 0,-25 8 0 0 0,-1-1 0 0 0,1 1 0 0 0,-1 0 0 0 0,1-1 0 0 0,-1 1 0 0 0,1-1 0 0 0,-1 0 0 0 0,1 1 0 0 0,-1-1 0 0 0,0 0 0 0 0,1 0 0 0 0,-1 0 0 0 0,0 0 0 0 0,0 0 0 0 0,1 0 0 0 0,-1 0 0 0 0,0 0 0 0 0,0-1 0 0 0,0 1 0 0 0,0 0 0 0 0,-1-1 0 0 0,2-1 0 0 0,-2 2 0 0 0,1 1 0 0 0,-1-1 0 0 0,0 1 0 0 0,0-1 0 0 0,1 1 0 0 0,-1-1 0 0 0,0 1 0 0 0,1-1 0 0 0,-1 1 0 0 0,0-1 0 0 0,1 1 0 0 0,-1 0 0 0 0,1-1 0 0 0,-1 1 0 0 0,1 0 0 0 0,-1-1 0 0 0,1 1 0 0 0,-1 0 0 0 0,1 0 0 0 0,-1-1 0 0 0,1 1 0 0 0,-1 0 0 0 0,1 0 0 0 0,-1 0 0 0 0,1 0 0 0 0,0 0 0 0 0,-1 0 0 0 0,1 0 0 0 0,-1 0 0 0 0,2 0 0 0 0,2 0 0 0 0,1-1 0 0 0,-1 1 0 0 0,0-1 0 0 0,1 1 0 0 0,-1-1 0 0 0,4-2 0 0 0,31-7 0 0 0,-22 5 0 0 0,-9-1 0 0 0,1 1 0 0 0,18-1 0 0 0,-19 5 0 0 0,21-7 0 0 0,-14 4 0 0 0,-4 3 0 0 0,3-1 0 0 0,-11 0 0 0 0,-1 0 0 0 0,11 1 0 0 0,-11 1 0 0 0,1-1 0 0 0,-1 1 0 0 0,0 0 0 0 0,0 0 0 0 0,1-1 0 0 0,-1 1 0 0 0,0-1 0 0 0,0 0 0 0 0,4-1 0 0 0,-5 1 0 0 0,-1 1 0 0 0,0 0 0 0 0,1 0 0 0 0,-1-1 0 0 0,1 1 0 0 0,0 0 0 0 0,-1 0 0 0 0,1 0 0 0 0,-1 0 0 0 0,1 0 0 0 0,-1 0 0 0 0,1 0 0 0 0,-1 0 0 0 0,1 0 0 0 0,-1 0 0 0 0,1 0 0 0 0,0 0 0 0 0,-1 0 0 0 0,1 0 0 0 0,11 3 0 0 0,-2-6 0 0 0,2 1 0 0 0,-3 4-10 0 0,-6-2-33 0 0,4-1 32 0 0,4 1 11 0 0,-8 1 1 0 0,10 7-12 0 0,-13-8 10 0 0,1 1 0 0 0,-1-1 0 0 0,0 0 0 0 0,0 0 0 0 0,0 0 0 0 0,1 0 0 0 0,-1 0 0 0 0,0 1 0 0 0,0-1 0 0 0,0 0 0 0 0,1 0 0 0 0,-1 0 0 0 0,0 0 0 0 0,0 0 0 0 0,1 0 0 0 0,-1 0 0 0 0,0 0 0 0 0,1 0 0 0 0,-1 0 0 0 0,0 0 0 0 0,0 0 0 0 0,1 0 0 0 0,-1 0 0 0 0,0 0 0 0 0,0 0 0 0 0,1 0 0 0 0,-1 0 0 0 0,0 0 0 0 0,0 0 0 0 0,1 0 0 0 0,-1 0 0 0 0,0-1 0 0 0,0 1 0 0 0,1 0 0 0 0,0-1 0 0 0,0 0 0 0 0,0 1-1 0 0,0-1 1 0 0,0 1 0 0 0,0-1-1 0 0,0 1 1 0 0,0-1-1 0 0,0 1 1 0 0,0-1 0 0 0,0 1-1 0 0,0 0 1 0 0,0 0 0 0 0,3-1-1 0 0,8 2 2 0 0,-8-1 0 0 0,-1 0 0 0 0,1 0 0 0 0,-1-1 0 0 0,0 1 0 0 0,1-1 0 0 0,3-1 0 0 0,17-5 0 0 0,-23 7 0 0 0,1 0-12 0 0,-1-1-1 0 0,1 1 1 0 0,0-1-1 0 0,0 1 1 0 0,0-1-1 0 0,0 0 1 0 0,0 0 0 0 0,2-2-1 0 0,0 2-51 0 0,7 0 48 0 0,-1-5 16 0 0,2-5 0 0 0,-9 9 1 0 0,6 1 9 0 0,-8 0 47 0 0,1 0 42 0 0,-13-1-199 0 0,11 3 44 0 0,-4 5 35 0 0,4-5-33 0 0,-2 1 1 0 0,-7 17 41 0 0,9-18 12 0 0,-1 1 0 0 0,1-1 0 0 0,0 0 1 0 0,-1 1-1 0 0,1-1 0 0 0,-1 1 0 0 0,1-1 0 0 0,-1 0 0 0 0,1 1 0 0 0,-1-1 0 0 0,0 0 0 0 0,-1 1 0 0 0,0 1 0 0 0,0 0 1 0 0,-2 15-12 0 0,2-14-3 0 0,0 21-26 0 0,4 3 40 0 0,-1 16 0 0 0,0-39 0 0 0,-1 17 0 0 0,-1-7 0 0 0,0-2 0 0 0,2-2 0 0 0,0 0 11 0 0,-1-11 3 0 0,-1 1 0 0 0,1-1 0 0 0,0 0-1 0 0,0 1 1 0 0,-1-1 0 0 0,1 0 0 0 0,0 1 0 0 0,-1-1 0 0 0,1 0 0 0 0,-1 1 0 0 0,1-1 0 0 0,0 0 0 0 0,-1 0 0 0 0,1 0-1 0 0,-1 1 1 0 0,1-1 0 0 0,-1 0 0 0 0,1 0 0 0 0,-1 0 0 0 0,1 0 0 0 0,-1 0 0 0 0,1 0 0 0 0,0 0 0 0 0,-1 0 0 0 0,1 0 0 0 0,-1 0-1 0 0,1 0 1 0 0,-1 0 0 0 0,1 0 0 0 0,-1-1 0 0 0,1 1 0 0 0,-1 0 0 0 0,1 0 0 0 0,0 0 0 0 0,-1 0 0 0 0,0-1 0 0 0,0-1-7 0 0,-1-1-4 0 0,-10-4-3 0 0,6 5 0 0 0,5 2 0 0 0,0-1 0 0 0,0 0 0 0 0,-1 1 0 0 0,1-1 0 0 0,0 0 0 0 0,0 1 0 0 0,0-1 0 0 0,0 0 0 0 0,0 0 0 0 0,-2-1 0 0 0,-6-9 0 0 0,-6 7 0 0 0,-28 5 0 0 0,-66-2 0 0 0,105 1 0 0 0,1 1 0 0 0,-1-1 0 0 0,1 1 0 0 0,-1 0 0 0 0,-3 1 0 0 0,-18 3 0 0 0,8-5 0 0 0,10 0 0 0 0,0 0 0 0 0,0 0 0 0 0,0 0 0 0 0,-6 3 0 0 0,6-2 0 0 0,-1 0 0 0 0,1-1 0 0 0,-11 1 0 0 0,-13 0 0 0 0,-9-3 0 0 0,24 4 0 0 0,14-2 0 0 0,1 1 0 0 0,-1-1 0 0 0,0 1 0 0 0,1-1 0 0 0,-1 1 0 0 0,0-1 0 0 0,0 0 0 0 0,1 0 0 0 0,-3 0 0 0 0,-27 0 0 0 0,26 0 0 0 0,-22 5-12 0 0,15-1-36 0 0,6 7 36 0 0,-6-8 12 0 0,1 3-10 0 0,1 1-38 0 0,10-2-123 0 0,0-5 167 0 0,0 0-1 0 0,0 1 0 0 0,1-1 0 0 0,-1 0 0 0 0,0 1 0 0 0,0-1 0 0 0,0 1 0 0 0,0-1 1 0 0,0 0-1 0 0,0 1 0 0 0,0-1 0 0 0,0 1 0 0 0,0-1 0 0 0,0 0 0 0 0,0 1 1 0 0,0-1-1 0 0,0 1 0 0 0,0-1 0 0 0,-1 0 0 0 0,1 1 0 0 0,0-1 0 0 0,0 0 0 0 0,0 1 1 0 0,-1-1-1 0 0,1 0 0 0 0,0 1 0 0 0,0-1 0 0 0,-1 0 0 0 0,1 1 0 0 0,0-1 1 0 0,0 0-1 0 0,-1 1 0 0 0,0-1 60 0 0,-1 0 155 0 0,2 0-111 0 0,-1-1-99 0 0,1 0 0 0 0,0-1 0 0 0,-1 1-1 0 0,1 0 1 0 0,-1 0 0 0 0,1-1-1 0 0,-1 1 1 0 0,0 0 0 0 0,0 0 0 0 0,1 0-1 0 0,-1 0 1 0 0,0 0 0 0 0,0 0-1 0 0,0 0 1 0 0,-1-1 0 0 0,-13-13-23 0 0,15 15-63 0 0,0 1-133 0 0,7 10 182 0 0,-5-8 28 0 0,0-1 1 0 0,-1 1-1 0 0,1 0 1 0 0,0 0 0 0 0,-1-1-1 0 0,2 6 1 0 0,8 24-3 0 0,-9-23 11 0 0,3 7 0 0 0,-5-13 0 0 0,6 15 0 0 0,-5-14 0 0 0,-1-1 0 0 0,7 13 0 0 0,-2-4 0 0 0,-7-2 0 0 0,3-6 0 0 0,0-3 0 0 0,1 0 0 0 0,-1 0 0 0 0,0 0 0 0 0,0 0 0 0 0,0 0 0 0 0,1 0 0 0 0,-1 0 0 0 0,0 0 0 0 0,-1 0 0 0 0,1 0 0 0 0,2 3 0 0 0,2 7 0 0 0,-8-3 0 0 0,6-1 0 0 0,-5 2 0 0 0,11 0 0 0 0,2-1 11 0 0,-8-7 42 0 0,-1 0 13 0 0,6 4 8 0 0,-8-5-72 0 0,1 0 1 0 0,-1 0-1 0 0,0 0 0 0 0,0 0 1 0 0,0 0-1 0 0,0 0 0 0 0,0 0 0 0 0,0 0 1 0 0,0 0-1 0 0,0 0 0 0 0,0 1 1 0 0,0-1-1 0 0,0 0 0 0 0,0 0 0 0 0,0 0 1 0 0,1 0-1 0 0,-1 0 0 0 0,0 0 1 0 0,0 0-1 0 0,0 0 0 0 0,0 0 0 0 0,0 0 1 0 0,0 0-1 0 0,0 0 0 0 0,0 0 1 0 0,1 0-1 0 0,-1 0 0 0 0,0 0 1 0 0,0 0-1 0 0,0 0 0 0 0,0 0 0 0 0,0 0 1 0 0,0 0-1 0 0,0 0 0 0 0,0 0 1 0 0,0 0-1 0 0,1 0 0 0 0,-1 0 0 0 0,0 0 1 0 0,0 0-1 0 0,0-1 0 0 0,0 1 1 0 0,0 0-1 0 0,0 0 0 0 0,0 0 0 0 0,0 0 1 0 0,0 0-1 0 0,0 0 0 0 0,0 0 1 0 0,0 0-1 0 0,0 0 0 0 0,0 0 0 0 0,1 0 1 0 0,-1-1-1 0 0,0 1 0 0 0,0 0 0 0 0,0-1 0 0 0,0 0-1 0 0,1 1 1 0 0,-1-1 0 0 0,1 1-1 0 0,-1-1 1 0 0,0 1-1 0 0,1-1 1 0 0,-1 1 0 0 0,1-1-1 0 0,-1 1 1 0 0,1 0 0 0 0,-1-1-1 0 0,1 1 1 0 0,-1 0 0 0 0,2-1-1 0 0,11-4-1 0 0,-6 3-16 0 0,1 1-1 0 0,0 0 1 0 0,-1 0-1 0 0,1 1 1 0 0,8 0-1 0 0,46-3-105 0 0,-58 3 118 0 0,-1 0 0 0 0,1-1 0 0 0,0 1 0 0 0,-1-1 0 0 0,1 1 0 0 0,-1-1 0 0 0,1 0 0 0 0,4-3 1 0 0,2 1-26 0 0,-2 1 48 0 0,-1 1 0 0 0,1-1 1 0 0,0 2-1 0 0,0-1 0 0 0,0 2 1 0 0,15 0-1 0 0,6 1 121 0 0,-25-2-133 0 0,15 1 67 0 0,-17-1 287 0 0,4-11-297 0 0,0 4-78 0 0,-5 5-17 0 0,-1 2 30 0 0,0 0 0 0 0,1 0 0 0 0,-1 0-1 0 0,0 0 1 0 0,0 0 0 0 0,0 0 0 0 0,0 0-1 0 0,0-1 1 0 0,0 1 0 0 0,0 0 0 0 0,0 0-1 0 0,0 0 1 0 0,1 0 0 0 0,-1 0 0 0 0,0 0-1 0 0,0-1 1 0 0,0 1 0 0 0,0 0 0 0 0,0 0-1 0 0,0 0 1 0 0,0 0 0 0 0,0 0 0 0 0,0-1-1 0 0,0 1 1 0 0,0 0 0 0 0,0 0 0 0 0,0 0 0 0 0,0 0-1 0 0,0 0 1 0 0,0-1 0 0 0,0 1 0 0 0,0 0-1 0 0,-1 0 1 0 0,1 0 0 0 0,0 0 0 0 0,0 0-1 0 0,-5-22 5 0 0,5 6-3 0 0,0 11 0 0 0,4-17 0 0 0,0 13 0 0 0,1 1 0 0 0,-4-17 0 0 0,0 12 0 0 0,-3 2 11 0 0,1 9 16 0 0,11 6-802 0 0,-5-2 1476 0 0,6 4-4245 0 0,-41-24-9632 0 0,22 14 12189 0 0,0 1 1 0 0,-12-9-1 0 0,13 7 716 0 0,5 3 186 0 0,1 0 0 0 0,-1 1 0 0 0,0 0 0 0 0,0-1 0 0 0,0 1 0 0 0,0 0 0 0 0,0 0 1 0 0,0 0-1 0 0,0 0 0 0 0,0 0 0 0 0,-4-1 0 0 0,-4 7-141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8:33:44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0 3023 0 0,'0'0'264'0'0,"-3"13"-264"0"0,-5-1 0 0 0,5 3 0 0 0,-2-4 0 0 0,-4-3-200 0 0,5-3-352 0 0,0-1-96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8:33:45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4 202 5439 0 0,'0'0'416'0'0,"2"-1"-272"0"0,6-3-105 0 0,-6 4 95 0 0,0-1 0 0 0,-1 0-1 0 0,1 0 1 0 0,0 0 0 0 0,-1 0 0 0 0,1 0 0 0 0,-1 0-1 0 0,1 0 1 0 0,-1 0 0 0 0,1 0 0 0 0,-1-1 0 0 0,0 1-1 0 0,0-1 1 0 0,0 1 0 0 0,0-1 0 0 0,2-2 0 0 0,-3 2 628 0 0,2 1-250 0 0,-1-1-413 0 0,0 0-1 0 0,0 1 0 0 0,1-1 1 0 0,-1 0-1 0 0,-1 0 0 0 0,1 0 1 0 0,1-3-1 0 0,-1 3 28 0 0,0 1 1 0 0,0 0-1 0 0,0-1 0 0 0,0 1 1 0 0,0 0-1 0 0,1 0 1 0 0,-1 0-1 0 0,0 0 0 0 0,0 0 1 0 0,1 0-1 0 0,2-1 0 0 0,-1 0-67 0 0,14-21 3095 0 0,-9 33-2706 0 0,-3 1-330 0 0,7 20 0 0 0,-7-11-36 0 0,-6-15-61 0 0,1 1 6 0 0,5 8 54 0 0,1 16 136 0 0,-3-14-167 0 0,1-1-1 0 0,10 28 0 0 0,-3-8 66 0 0,-10-31-91 0 0,0 0 0 0 0,-1 1 0 0 0,0-1 0 0 0,0 1 1 0 0,0-1-1 0 0,0 1 0 0 0,0-1 0 0 0,-1 1 0 0 0,0-1 0 0 0,-2 7 0 0 0,2-6-14 0 0,-1-1 0 0 0,1 1-1 0 0,1-1 1 0 0,-1 1 0 0 0,1-1 0 0 0,0 9-1 0 0,-1-10 23 0 0,1 0 0 0 0,-1 0-1 0 0,0 0 1 0 0,0 0-1 0 0,0 0 1 0 0,0 0 0 0 0,0-1-1 0 0,0 1 1 0 0,-1 0 0 0 0,-1 2-1 0 0,-3 0-20 0 0,5-4 444 0 0,0-2-377 0 0,-6-2 24 0 0,5 2-5 0 0,1-1-22 0 0,-11-18 13 0 0,0 0 0 0 0,-10-26 0 0 0,15 30-28 0 0,2 6-42 0 0,-10-28 134 0 0,-10-27-24 0 0,19 52-128 0 0,3 10 0 0 0,0 1 0 0 0,2-1-11 0 0,-1 1-1 0 0,1-1 1 0 0,0 0-1 0 0,0 0 1 0 0,0 0-1 0 0,0 0 1 0 0,0 0-1 0 0,1 0 1 0 0,-1 0-1 0 0,1 0 1 0 0,0 0-1 0 0,0 0 1 0 0,0 0 0 0 0,0 0-1 0 0,1 0 1 0 0,-1 0-1 0 0,2-5 1 0 0,0 1-8 0 0,0 2 5 0 0,0 0 0 0 0,0 1 0 0 0,1 0 0 0 0,0-1 0 0 0,0 1-1 0 0,0 0 1 0 0,1 1 0 0 0,-1-1 0 0 0,5-3 0 0 0,-2 1 4 0 0,-4 3 10 0 0,11-8-10 0 0,-3 5-44 0 0,29-10-10 0 0,-35 14 64 0 0,-1 0 0 0 0,1 1 0 0 0,-1-1 0 0 0,1 1 0 0 0,0 0-1 0 0,6-1 1 0 0,-5 1 2 0 0,0 0 0 0 0,-1 0 0 0 0,0-1 0 0 0,1 1 0 0 0,7-5 0 0 0,27-16 62 0 0,-36 21-59 0 0,-1 0 0 0 0,1 0 1 0 0,-1-1-1 0 0,0 1 0 0 0,0-1 1 0 0,0 0-1 0 0,0 1 0 0 0,0-1 1 0 0,2-3-1 0 0,2-1-5 0 0,21-16 12 0 0,-26 21 146 0 0,-5 13-335 0 0,4-11 177 0 0,-1 0 1 0 0,1 0 0 0 0,-1 0-1 0 0,1 0 1 0 0,-1 0-1 0 0,1 0 1 0 0,0 0-1 0 0,0 0 1 0 0,-1 0 0 0 0,1 1-1 0 0,0-1 1 0 0,0 2-1 0 0,1 6 0 0 0,0 0 0 0 0,-2-8 0 0 0,0 0 0 0 0,0 0 0 0 0,1 0 0 0 0,-1 0 0 0 0,0 0 0 0 0,1 0 0 0 0,-1 0 0 0 0,1 0 0 0 0,-1 0 0 0 0,1 0 0 0 0,0 1 0 0 0,-1-1 0 0 0,1 0 0 0 0,0 0 0 0 0,0 0 0 0 0,0 2 0 0 0,-1-2 0 0 0,1 0 0 0 0,0 0 0 0 0,-1 0 0 0 0,1 1 0 0 0,-1-1 0 0 0,0 0 0 0 0,1 0 0 0 0,-1 0 0 0 0,0 0 0 0 0,0 0 0 0 0,1 0 0 0 0,-1 0 0 0 0,0 0 0 0 0,0 0 0 0 0,0 0 0 0 0,-2 1 0 0 0,-2 2 0 0 0,4-4 0 0 0,1 0 0 0 0,-1 1 0 0 0,1-1 0 0 0,0 0 0 0 0,-1 1 0 0 0,1-1 0 0 0,0 1 0 0 0,0-1 0 0 0,-1 1 0 0 0,1-1 0 0 0,0 0 0 0 0,0 1 0 0 0,-1-1 0 0 0,1 1 0 0 0,0-1 0 0 0,0 1 0 0 0,0-1 0 0 0,0 1 0 0 0,0-1 0 0 0,0 1 0 0 0,0-1 0 0 0,0 1 0 0 0,0-1 0 0 0,0 1 0 0 0,0-1 0 0 0,0 1 0 0 0,1 0 0 0 0,7 13 0 0 0,0-1 0 0 0,-7-9-3 0 0,-1-4 9 0 0,-1 24-62 0 0,2-9 35 0 0,4 2-35 0 0,-2-9 21 0 0,-2-4 23 0 0,1 0-1 0 0,-1-1 1 0 0,0 1 0 0 0,0 0 0 0 0,-1 0 0 0 0,1 0 0 0 0,-1 0 0 0 0,0 6 0 0 0,1-4 3 0 0,0 19-32 0 0,-1-25-13 0 0,0 0 0 0 0,0 1-1 0 0,1-1 1 0 0,-1 0 0 0 0,0 1 0 0 0,0-1-1 0 0,0 0 1 0 0,1 1 0 0 0,-1-1-1 0 0,0 0 1 0 0,0 0 0 0 0,1 1 0 0 0,-1-1-1 0 0,0 0 1 0 0,0 0 0 0 0,1 1 0 0 0,-1-1-1 0 0,0 0 1 0 0,1 0 0 0 0,0 0-1 0 0,-4-11-6196 0 0,-1 0 4825 0 0,0 0 1 0 0,0 0 0 0 0,-1 0 0 0 0,-8-12 0 0 0,-1-1-594 0 0,3-2 1231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8:33:32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2218 4363 12983 0 0,'-69'3'1006'0'0,"0"-4"0"0"0,-1-3 0 0 0,-107-19 0 0 0,97 5-867 0 0,1-4 0 0 0,-101-43-1 0 0,130 44 8 0 0,2-2-1 0 0,0-3 0 0 0,1-2 1 0 0,2-1-1 0 0,-69-59 0 0 0,49 34-21 0 0,-68-61 114 0 0,83 65-140 0 0,-32-31 66 0 0,76 76-154 0 0,-29-26 80 0 0,1-2 0 0 0,-37-47 0 0 0,-99-180 381 0 0,139 211-382 0 0,-55-102 218 0 0,7-2 0 0 0,-86-234-1 0 0,139 314-230 0 0,-21-107 0 0 0,3-80-57 0 0,35 183 22 0 0,3-2 1 0 0,3 1-1 0 0,9-84 0 0 0,-2 130-20 0 0,1 1-1 0 0,2-1 1 0 0,13-37 0 0 0,42-86-104 0 0,-34 99 79 0 0,2 1 0 0 0,3 2 0 0 0,60-76 0 0 0,-40 68 4 0 0,2 2 0 0 0,124-101 0 0 0,-71 78 0 0 0,161-92 0 0 0,-64 67-51 0 0,9 14 30 0 0,11 6 21 0 0,-116 47 0 0 0,15-4 0 0 0,2 5 0 0 0,244-41 0 0 0,-296 70-2 0 0,1 3 0 0 0,-1 3-1 0 0,1 4 1 0 0,79 9 0 0 0,-97-1-44 0 0,0 2 0 0 0,0 2 0 0 0,-1 3-1 0 0,-1 2 1 0 0,97 45 0 0 0,-88-29 27 0 0,-2 2 0 0 0,-2 3 0 0 0,-1 3 0 0 0,-2 2 0 0 0,-2 3 0 0 0,73 78 0 0 0,146 210 9 0 0,-215-259 9 0 0,38 54 39 0 0,-6 4 0 0 0,-5 4 0 0 0,78 172 0 0 0,-144-267-11 0 0,126 288 102 0 0,-117-254-96 0 0,-4 1 1 0 0,23 115-1 0 0,-42-147-13 0 0,-2 0 1 0 0,-2 1-1 0 0,-2 0 0 0 0,-2-1 0 0 0,-14 77 1 0 0,6-78 77 0 0,-1-1 0 0 0,-30 70 0 0 0,18-53-19 0 0,-8 21 2 0 0,-3-2 1 0 0,-3-1 0 0 0,-88 133 0 0 0,100-177-55 0 0,-2-1 1 0 0,-48 45-1 0 0,-71 50 58 0 0,117-104-82 0 0,-169 128 38 0 0,154-119-28 0 0,-4 0-31 0 0,0-1 1 0 0,-2-3 0 0 0,-73 31-1 0 0,-104 29-34 0 0,160-67 38 0 0,-101 18 0 0 0,135-35 14 0 0,-1-1 0 0 0,-50-2 0 0 0,-67-12 0 0 0,110 7 0 0 0,5-2-432 0 0,0-1-1 0 0,-44-14 1 0 0,-39-7-856 0 0,110 26 288 0 0,0 1 0 0 0,-1 0 0 0 0,1 0-1 0 0,-13 3 1 0 0,-9 0-2864 0 0,22-2 2860 0 0,2-1-33 0 0,0 0 0 0 0,0 1 1 0 0,0 0-1 0 0,0 1 0 0 0,0-1 0 0 0,-11 5 0 0 0,-3 9-451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8:33:33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84 396 10879 0 0,'0'0'839'0'0,"-1"-1"-550"0"0,-9-5-125 0 0,1 1-1 0 0,-16-15 1 0 0,23 17-109 0 0,0 1 1 0 0,-1 0-1 0 0,1 0 1 0 0,0-1 0 0 0,0 1-1 0 0,1-1 1 0 0,-1 0-1 0 0,1 1 1 0 0,-1-1 0 0 0,1 0-1 0 0,0 0 1 0 0,0 0-1 0 0,0 0 1 0 0,0 0 0 0 0,0-4-1 0 0,4-74 395 0 0,-7 53-403 0 0,2 24-40 0 0,1-1 0 0 0,0 1 0 0 0,1-1 0 0 0,-1-7 0 0 0,2-4-7 0 0,-1 9 0 0 0,1-1 0 0 0,-1 0 0 0 0,-1 1 0 0 0,-1-11 0 0 0,1 9 139 0 0,-1 1 1 0 0,2-1-1 0 0,-1 0 0 0 0,2-13 0 0 0,-1 21-121 0 0,0 0-1 0 0,1-1 0 0 0,-1 1 1 0 0,0 0-1 0 0,1 0 0 0 0,-1 0 1 0 0,1 1-1 0 0,-1-1 1 0 0,1 0-1 0 0,0 0 0 0 0,-1 0 1 0 0,1 0-1 0 0,0 0 0 0 0,0 1 1 0 0,0-1-1 0 0,0 0 1 0 0,-1 1-1 0 0,1-1 0 0 0,0 1 1 0 0,0-1-1 0 0,0 1 0 0 0,0-1 1 0 0,2 0-1 0 0,-1 1 56 0 0,0-1 0 0 0,0 0 0 0 0,-1-1 0 0 0,1 1 0 0 0,0 0-1 0 0,0-1 1 0 0,2-2 0 0 0,-1 2-35 0 0,-1-1 0 0 0,1 1 1 0 0,-1 0-1 0 0,1 0 0 0 0,0 0 0 0 0,0 1 0 0 0,0-1 0 0 0,0 1 0 0 0,0-1 0 0 0,0 1 0 0 0,0 0 1 0 0,0 0-1 0 0,0 0 0 0 0,1 1 0 0 0,-1-1 0 0 0,0 1 0 0 0,1 0 0 0 0,-1 0 0 0 0,0 0 0 0 0,1 0 1 0 0,-1 0-1 0 0,0 1 0 0 0,0 0 0 0 0,1-1 0 0 0,4 3 0 0 0,0 0-46 0 0,0 0-1 0 0,0 0 0 0 0,0 1 1 0 0,-1 0-1 0 0,0 1 1 0 0,0-1-1 0 0,0 1 1 0 0,0 1-1 0 0,8 8 1 0 0,-9-8 2 0 0,0 1 1 0 0,0 0 0 0 0,-1 1 0 0 0,0-1-1 0 0,-1 1 1 0 0,1 0 0 0 0,-1 0 0 0 0,-1 0-1 0 0,0 0 1 0 0,0 1 0 0 0,0-1 0 0 0,-1 1-1 0 0,-1 0 1 0 0,1 0 0 0 0,-1 0-1 0 0,-1 17 1 0 0,-1-8 5 0 0,0-6 0 0 0,0 0 0 0 0,-6 21 0 0 0,1-3 134 0 0,6-30-129 0 0,0 0 1 0 0,0 1 0 0 0,0-1 0 0 0,0 0 0 0 0,0 0-1 0 0,-1 0 1 0 0,1 1 0 0 0,0-1 0 0 0,0 0 0 0 0,0 0-1 0 0,0 0 1 0 0,0 1 0 0 0,0-1 0 0 0,0 0 0 0 0,-1 0 0 0 0,1 0-1 0 0,0 0 1 0 0,0 1 0 0 0,0-1 0 0 0,0 0 0 0 0,0 0-1 0 0,-1 0 1 0 0,1 0 0 0 0,0 0 0 0 0,0 0 0 0 0,0 0-1 0 0,-1 1 1 0 0,1-1 0 0 0,0 0 0 0 0,0 0 0 0 0,0 0 0 0 0,-1 0-1 0 0,1 0 1 0 0,0 0 0 0 0,0 0 0 0 0,-1 0 0 0 0,1 0-1 0 0,0 0 1 0 0,0 0 0 0 0,0 0 0 0 0,-1 0 0 0 0,1-1 3 0 0,-1 1 0 0 0,1 0 0 0 0,0 0 0 0 0,-1 0 0 0 0,1 0 0 0 0,0 0 0 0 0,-1 0 0 0 0,1 0 0 0 0,0 1 0 0 0,-1-1 0 0 0,1 0 0 0 0,0 0 0 0 0,-1 0 0 0 0,1 0 0 0 0,0 0 0 0 0,0 0 0 0 0,-1 1 0 0 0,1-1 0 0 0,0 0 0 0 0,-1 0 0 0 0,1 0 0 0 0,0 1 0 0 0,0-1 0 0 0,-1 0 1 0 0,1 0-1 0 0,0 1 0 0 0,-2 3 30 0 0,2-4-37 0 0,0 1 0 0 0,0-1-1 0 0,0 0 1 0 0,-1 1-1 0 0,1-1 1 0 0,0 1 0 0 0,0-1-1 0 0,-1 1 1 0 0,1-1 0 0 0,0 0-1 0 0,0 1 1 0 0,-1-1 0 0 0,1 0-1 0 0,-1 1 1 0 0,1-1 0 0 0,0 0-1 0 0,-1 1 1 0 0,-3 1 11 0 0,1-1 0 0 0,0 0 0 0 0,-1 0-1 0 0,1 0 1 0 0,-7 1 0 0 0,7-2-2 0 0,0 0 0 0 0,0 1-1 0 0,-1-1 1 0 0,1-1 0 0 0,0 1-1 0 0,0 0 1 0 0,0-1 0 0 0,-5-1-1 0 0,0 0 12 0 0,-7-2-29 0 0,9 0-46 0 0,0 1-1 0 0,0-2 1 0 0,1 1 0 0 0,-1-1 0 0 0,-4-5 0 0 0,4 4-212 0 0,0 0 1 0 0,0 1-1 0 0,-8-6 1 0 0,4 5-789 0 0,2-1 1 0 0,-1 0 0 0 0,1-1 0 0 0,-10-11 0 0 0,16 17 794 0 0,-6-11-2734 0 0,8 12 2711 0 0,0 0 1 0 0,-1 1-1 0 0,1-1 0 0 0,-1 0 0 0 0,1 0 0 0 0,-1 0 0 0 0,1 1 0 0 0,-1-1 0 0 0,1 0 0 0 0,-1 1 0 0 0,0-1 0 0 0,0 0 0 0 0,1 1 0 0 0,-1-1 0 0 0,-1 0 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8:33:34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186 346 2959 0 0,'-22'8'264'0'0,"11"-9"42"0"0,5-1 780 0 0,1 0 0 0 0,0-1 0 0 0,0 0 0 0 0,0 0 0 0 0,0 0 0 0 0,0-1 0 0 0,1 1 0 0 0,-8-8 0 0 0,8 7-1703 0 0,-30-33 1433 0 0,20 20-407 0 0,12 14-346 0 0,0 0-1 0 0,0 1 1 0 0,0-1-1 0 0,1 0 1 0 0,-1 0-1 0 0,1 0 1 0 0,-2-5-1 0 0,-5-12 150 0 0,5 15-159 0 0,0 0-1 0 0,1 0 1 0 0,0 0 0 0 0,0-1-1 0 0,0 1 1 0 0,1-1-1 0 0,-1 1 1 0 0,0-12 0 0 0,-1-8 152 0 0,1 19-139 0 0,2 0-1 0 0,-1 0 0 0 0,0 0 0 0 0,1 0 1 0 0,0 0-1 0 0,2-8 0 0 0,-2-14 255 0 0,1 27-297 0 0,-1 0 0 0 0,0-1-1 0 0,1 1 1 0 0,-1 0 0 0 0,0 0-1 0 0,1 0 1 0 0,-1 0 0 0 0,1 0-1 0 0,0-1 1 0 0,-1 1 0 0 0,1 0-1 0 0,0 0 1 0 0,0 0 0 0 0,1-1-1 0 0,1-2 53 0 0,-2 2-55 0 0,0 0 0 0 0,0 0 0 0 0,0 1 0 0 0,1-1 0 0 0,-1 0 0 0 0,0 1 0 0 0,1-1 0 0 0,-1 1 0 0 0,1-1 0 0 0,0 1 0 0 0,-1 0 0 0 0,1 0 0 0 0,0-1 0 0 0,0 1 0 0 0,-1 0 0 0 0,1 1 1 0 0,0-1-1 0 0,0 0 0 0 0,0 0 0 0 0,0 1 0 0 0,0 0 0 0 0,0-1 0 0 0,1 1 0 0 0,-1 0 0 0 0,0 0 0 0 0,0 0 0 0 0,0 0 0 0 0,0 0 0 0 0,0 0 0 0 0,0 1 0 0 0,0-1 0 0 0,0 1 0 0 0,0-1 0 0 0,0 1 0 0 0,3 2 0 0 0,6 2-20 0 0,-1 2 0 0 0,-1-1 0 0 0,1 1 0 0 0,-1 1 0 0 0,10 10 0 0 0,-14-13 0 0 0,0 1 0 0 0,-1-1 0 0 0,1 1 0 0 0,-2 0 0 0 0,1 0 0 0 0,0 0 0 0 0,-1 0 0 0 0,0 0 0 0 0,-1 1 0 0 0,3 7 0 0 0,-1 2 0 0 0,-3-13 0 0 0,0 0 0 0 0,0 1 0 0 0,0-1 0 0 0,-1 0 0 0 0,1 1 0 0 0,-1-1 0 0 0,0 0 0 0 0,0 1 0 0 0,-1 6 0 0 0,-1 4 1 0 0,2-11 0 0 0,0 0 0 0 0,-1 0 0 0 0,1 0 0 0 0,-1 0 0 0 0,0 0 0 0 0,0-1 0 0 0,0 1 0 0 0,0 0 0 0 0,-1 0 0 0 0,-1 3 0 0 0,2-5 6 0 0,-2 5 54 0 0,-1-1 0 0 0,0 1 1 0 0,-1-1-1 0 0,1 0 0 0 0,-1 0 1 0 0,0 0-1 0 0,-1-1 0 0 0,1 0 1 0 0,-9 6-1 0 0,0-4-104 0 0,10-8 13 0 0,2 1 11 0 0,1 1-61 0 0,0-2-116 0 0,1 1 176 0 0,0-1 0 0 0,0 1 0 0 0,0-1 0 0 0,0 0 0 0 0,0 1-1 0 0,0-1 1 0 0,0 1 0 0 0,1-1 0 0 0,-1 1 0 0 0,1-1 0 0 0,-1 1 0 0 0,1-1-1 0 0,-1 1 1 0 0,1 0 0 0 0,0-1 0 0 0,0 1 0 0 0,0 0 0 0 0,1-2 0 0 0,23-24-2500 0 0,-19 21 166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8:35:01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1 902 7423 0 0,'0'0'7912'0'0,"1"2"-7632"0"0,5 3-66 0 0,-5-4 148 0 0,8 7 562 0 0,-3-5-828 0 0,-5-2 119 0 0,2 0-174 0 0,-1-1-1 0 0,1 1 1 0 0,0 0-1 0 0,-1-1 1 0 0,1 0 0 0 0,0 0-1 0 0,-1 0 1 0 0,4 0 0 0 0,-6 0-32 0 0,49-9 396 0 0,-48 9-390 0 0,1-1 1 0 0,-1 0 0 0 0,1 1-1 0 0,0-1 1 0 0,-1 0 0 0 0,1 0-1 0 0,-1 0 1 0 0,1 0-1 0 0,1-2 1 0 0,10-5 79 0 0,14-2 15 0 0,107-42 885 0 0,-114 43-978 0 0,10-2 43 0 0,-20 7 1 0 0,0 1 0 0 0,0-1 0 0 0,-1-1-1 0 0,18-11 1 0 0,58-40 342 0 0,-74 48-368 0 0,0 0 1 0 0,12-13 0 0 0,-19 16-7 0 0,1 1 1 0 0,0 1-1 0 0,0-1 1 0 0,10-5-1 0 0,-9 5 3 0 0,0 1 0 0 0,0-1 0 0 0,-1 0-1 0 0,7-5 1 0 0,50-44 123 0 0,-35 31-52 0 0,-19 16-56 0 0,-1 0 1 0 0,1 0 0 0 0,6-9-1 0 0,-11 12-39 0 0,-1 1 0 0 0,1-1 0 0 0,0 1-1 0 0,0 0 1 0 0,-1 0 0 0 0,2 0 0 0 0,2-1 0 0 0,-2 1-5 0 0,-1 0-1 0 0,1 0 1 0 0,-1 0 0 0 0,1-1 0 0 0,2-2 0 0 0,-2 1-1 0 0,5-5 19 0 0,-1 1-1 0 0,19-13 1 0 0,-5 0-20 0 0,-19 18 10 0 0,0 0 0 0 0,1-1 0 0 0,-1 1 0 0 0,1 1 0 0 0,5-5 0 0 0,3 1 42 0 0,-5 3-16 0 0,-1-1 0 0 0,0 0 0 0 0,0 1-1 0 0,6-7 1 0 0,-3 2-25 0 0,-1 2-1 0 0,1-1 0 0 0,0 1 1 0 0,0 0-1 0 0,0 1 1 0 0,13-5-1 0 0,-20 9-9 0 0,0 0-1 0 0,1 0 0 0 0,-1-1 1 0 0,0 1-1 0 0,0-1 0 0 0,-1 1 1 0 0,1-1-1 0 0,0 1 1 0 0,-1-1-1 0 0,1 0 0 0 0,2-4 1 0 0,13-25 29 0 0,-1 0-15 0 0,2 3 18 0 0,-12 18 6 0 0,0 0 1 0 0,14-16-1 0 0,-7 7 59 0 0,-12 16-85 0 0,1 0 1 0 0,0 0 0 0 0,0 0-1 0 0,0 0 1 0 0,4-3 0 0 0,-1 1-8 0 0,-3 3-5 0 0,1-1-1 0 0,0 1 1 0 0,-1-1-1 0 0,1 0 1 0 0,-1 0-1 0 0,0 0 1 0 0,0 0-1 0 0,3-5 1 0 0,1-3 41 0 0,7-6-22 0 0,3-8 32 0 0,-12 17-53 0 0,-2-1 0 0 0,1 0 0 0 0,0 1 0 0 0,0 0 0 0 0,2 3 0 0 0,-2 2 11 0 0,-2 4 31 0 0,1 3-46 0 0,-1-3-74 0 0,-1-1 68 0 0,-1 1 1 0 0,1-1-1 0 0,0 0 0 0 0,0 1 1 0 0,0-1-1 0 0,0 1 0 0 0,-1-1 1 0 0,1 0-1 0 0,0 1 0 0 0,0-1 1 0 0,0 1-1 0 0,0-1 0 0 0,0 0 1 0 0,0 1-1 0 0,0-1 0 0 0,0 1 1 0 0,0-1-1 0 0,0 0 0 0 0,0 1 1 0 0,0-1-1 0 0,0 1 0 0 0,1-1 1 0 0,-1 1-1 0 0,0 9-369 0 0,-7 18-1641 0 0,7-27 1336 0 0,-1 0 627 0 0,1-1 0 0 0,0 0 0 0 0,-1 1 0 0 0,1-1 0 0 0,0 0-1 0 0,0 1 1 0 0,-1-1 0 0 0,1 1 0 0 0,0-1 0 0 0,0 0 0 0 0,0 1 0 0 0,0-1-1 0 0,-1 1 1 0 0,1-1 0 0 0,0 0 0 0 0,0 1 0 0 0,0-1 0 0 0,0 1 0 0 0,0-1 0 0 0,0 2-1 0 0,0-2-141 0 0,0 1 1 0 0,0-1-1 0 0,0 1 0 0 0,0-1 0 0 0,0 1 0 0 0,0-1 0 0 0,0 1 0 0 0,0-1 0 0 0,0 1 0 0 0,0-1 0 0 0,-1 1 1 0 0,1-1-1 0 0,0 1 0 0 0,0-1 0 0 0,-1 1 0 0 0,1-1 0 0 0,0 1 0 0 0,0-1 0 0 0,-1 0 0 0 0,1 1 0 0 0,-1-1 1 0 0,1 1-1 0 0,-3 0-1207 0 0,0 0 1 0 0,0 0-1 0 0,0 0 1 0 0,1-1-1 0 0,-1 1 1 0 0,0-1-1 0 0,-4 1 1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7:39:17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26 639 3279 0 0,'0'0'7'0'0,"0"0"1"0"0,0 0-1 0 0,0 0 0 0 0,0 0 0 0 0,0 0 0 0 0,0 0 0 0 0,0-1 0 0 0,0 1 0 0 0,0 0 0 0 0,0 0 0 0 0,0 0 0 0 0,0 0 0 0 0,0 0 0 0 0,0 0 0 0 0,0 0 0 0 0,0-1 0 0 0,0 1 0 0 0,0 0 0 0 0,0 0 0 0 0,-1 0 0 0 0,1 0 0 0 0,0 0 0 0 0,0 0 0 0 0,0 0 0 0 0,0 0 0 0 0,0 0 0 0 0,0-1 0 0 0,0 1 1 0 0,0 0-1 0 0,0 0 0 0 0,0 0 0 0 0,0 0 0 0 0,-1 0 0 0 0,1 0 0 0 0,0 0 0 0 0,0 0 0 0 0,0 0 0 0 0,0 0 0 0 0,0 0 0 0 0,0 0 0 0 0,0 0 0 0 0,-1 0 0 0 0,1 0 0 0 0,0 0 0 0 0,0 0 0 0 0,0 0 0 0 0,0 0 0 0 0,0 0 0 0 0,0 0 0 0 0,0 0 0 0 0,-1 0 0 0 0,1 0 0 0 0,0 0 0 0 0,0 0 0 0 0,0 0 0 0 0,0 0 1 0 0,0 0-1 0 0,0 0 0 0 0,0 1 0 0 0,0-1 0 0 0,0 0 0 0 0,-1 0 0 0 0,1 0 0 0 0,0 0 0 0 0,0 0 0 0 0,-3 3 76 0 0,-14-5 10150 0 0,25 2-8620 0 0,14 6-1519 0 0,-15-5 26 0 0,1-1 0 0 0,-1 0 0 0 0,0-1 0 0 0,1 0 0 0 0,-1 0 0 0 0,0 0 0 0 0,8-3 0 0 0,76-25 259 0 0,-47 13-188 0 0,-32 11-96 0 0,-1 0-1 0 0,1 1 1 0 0,22-4-1 0 0,-15 5-41 0 0,0-2 0 0 0,24-8 0 0 0,8-2-40 0 0,68-16-109 0 0,1-1 24 0 0,-74 19 72 0 0,4-2 0 0 0,-33 12-3 0 0,71-15 229 0 0,-43 8-144 0 0,-26 7-38 0 0,25-8-1 0 0,-16 1 13 0 0,54-8 0 0 0,-25 5-57 0 0,-36 7 28 0 0,28-3 1 0 0,-24 7-9 0 0,-12 1-4 0 0,0 0 0 0 0,0-1 0 0 0,0 0 1 0 0,0-1-1 0 0,20-7 0 0 0,-17 3 4 0 0,1 2 0 0 0,19-5 0 0 0,-19 5 15 0 0,29-10-1 0 0,-26 7-33 0 0,0 1 64 0 0,-19 6 66 0 0,17-7 412 0 0,-12 5-531 0 0,3 1 32 0 0,-3 0-33 0 0,-2-2-10 0 0,0 0 16 0 0,-3 3 128 0 0,0 1-192 0 0,5-1 48 0 0,-3-1 64 0 0,5-1-37 0 0,-8 3-26 0 0,0 0 0 0 0,0 0 1 0 0,0 0-1 0 0,1 0 0 0 0,-1 0 0 0 0,0 0 1 0 0,0 0-1 0 0,0 0 0 0 0,1 0 0 0 0,-1 0 0 0 0,0 0 1 0 0,0 0-1 0 0,0 0 0 0 0,1 0 0 0 0,-1 0 1 0 0,0 0-1 0 0,0 0 0 0 0,0 0 0 0 0,0-1 1 0 0,0 1-1 0 0,1 0 0 0 0,-1 0 0 0 0,0 0 1 0 0,0 0-1 0 0,0 0 0 0 0,0 0 0 0 0,0-1 0 0 0,1 1 1 0 0,-1 0-1 0 0,0 0 0 0 0,0 0 0 0 0,0 0 1 0 0,0-1-1 0 0,0 1 0 0 0,0 0 0 0 0,0 0 1 0 0,0 0-1 0 0,0-1 0 0 0,0 1 0 0 0,0 0 1 0 0,0-2 2 0 0,0 1 1 0 0,0 0 0 0 0,0-1 0 0 0,0 1 0 0 0,1 0 0 0 0,-1-1 0 0 0,0 1-1 0 0,1 0 1 0 0,-1-1 0 0 0,0 1 0 0 0,1 0 0 0 0,0 0 0 0 0,-1-1 0 0 0,1 1-1 0 0,0 0 1 0 0,1-1 0 0 0,1-5 41 0 0,0 0 0 0 0,-1 0 0 0 0,1 0 0 0 0,-1 0 0 0 0,-1 0 0 0 0,1-1 0 0 0,-1-7 0 0 0,1-6-46 0 0,0 18 0 0 0,-2-10 0 0 0,-1 6 0 0 0,0-1 0 0 0,1 0 0 0 0,1-13 0 0 0,-1 20 0 0 0,1-16 0 0 0,-1 15 0 0 0,-6-16 0 0 0,6 4 0 0 0,1 10-37 0 0,0 0-171 0 0,-18 16 45 0 0,16-11 111 0 0,-1 0 1 0 0,1 0-1 0 0,-1 0 0 0 0,1 0 0 0 0,-1 0 1 0 0,0 0-1 0 0,1 0 0 0 0,-1 0 0 0 0,0-1 1 0 0,-2 1-1 0 0,4-1 0 0 0,0 1-1 0 0,-1-1 1 0 0,1 0-1 0 0,0 0 1 0 0,0 1 0 0 0,-1-1-1 0 0,1 0 1 0 0,0 1 0 0 0,0-1-1 0 0,0 0 1 0 0,-1 1 0 0 0,1-1-1 0 0,0 0 1 0 0,0 1-1 0 0,0-1 1 0 0,0 0 0 0 0,0 1-1 0 0,0-1 1 0 0,-1 1 0 0 0,1-1-1 0 0,0 0 1 0 0,0 1 0 0 0,0-1-1 0 0,0 1 1 0 0,1-1 0 0 0,-1 0-1 0 0,0 1 1 0 0,0-1-1 0 0,0 1 1 0 0,0 12-980 0 0,3 4-606 0 0,-3-13-392 0 0,-4 5-2171 0 0,3 0 3356 0 0,0-5-94 0 0,1-1 0 0 0,-1 1 0 0 0,0 0 0 0 0,0-1 0 0 0,0 1 0 0 0,-3 5-1 0 0,-5 6 304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23:51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7 131 3743 0 0,'0'0'5160'0'0,"0"-1"-5047"0"0,1 1-1 0 0,-1 0 1 0 0,0-1-1 0 0,1 1 0 0 0,-1-1 1 0 0,0 1-1 0 0,1 0 1 0 0,-1-1-1 0 0,0 1 1 0 0,1-1-1 0 0,-1 1 0 0 0,0-1 1 0 0,0 1-1 0 0,0-1 1 0 0,1 1-1 0 0,-1-1 0 0 0,0 1 1 0 0,0-2-1 0 0,-4-2 561 0 0,5 2-255 0 0,-1 2-302 0 0,1 0 1 0 0,-1-1-1 0 0,0 1 0 0 0,0 0 0 0 0,0 0 1 0 0,1 0-1 0 0,-1 0 0 0 0,0-1 0 0 0,0 1 1 0 0,0 0-1 0 0,0 0 0 0 0,0 0 0 0 0,0-1 0 0 0,0 1 1 0 0,1 0-1 0 0,-1 0 0 0 0,0 0 0 0 0,0-1 1 0 0,0 1-1 0 0,0 0 0 0 0,0 0 0 0 0,0-1 1 0 0,0 1-1 0 0,0 0 0 0 0,0 0 0 0 0,0-1 1 0 0,0 1 251 0 0,-1-3-612 0 0,-8 3 2557 0 0,7 0-2256 0 0,15 2 87 0 0,3 2-99 0 0,1-1-1 0 0,-1-1 0 0 0,0 0 1 0 0,1-1-1 0 0,16-1 1 0 0,-9 0-1 0 0,30 4 1 0 0,-41-3 3 0 0,1 0-1 0 0,-1-1 1 0 0,21-1-1 0 0,24-2 46 0 0,-58-13 122 0 0,0 13-214 0 0,0 0 0 0 0,-1 0 0 0 0,0 0 0 0 0,1 0 1 0 0,-1 0-1 0 0,0 0 0 0 0,-1 0 0 0 0,1 1 1 0 0,0-1-1 0 0,-1 0 0 0 0,0 1 0 0 0,1-1 0 0 0,-1 1 1 0 0,0 0-1 0 0,0-1 0 0 0,-4-2 0 0 0,2 1-128 0 0,0 0-1 0 0,1 0 0 0 0,-6-9 0 0 0,0 4-192 0 0,1-1-801 0 0,7 9 712 0 0,1 0 1 0 0,-1 1-1 0 0,1-1 1 0 0,-1 0-1 0 0,1 0 1 0 0,-1 1 0 0 0,1-1-1 0 0,-1 0 1 0 0,0 1-1 0 0,1-1 1 0 0,-1 1 0 0 0,0-1-1 0 0,1 1 1 0 0,-1-1-1 0 0,0 1 1 0 0,0-1-1 0 0,0 1 1 0 0,1 0 0 0 0,-1-1-1 0 0,0 1 1 0 0,0 0-1 0 0,0 0 1 0 0,0 0 0 0 0,0 0-1 0 0,-1-1 1 0 0,9 4-5259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23:52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3599 0 0,'0'0'11678'0'0,"2"1"-11518"0"0,82 77 640 0 0,-58-50-684 0 0,-20-21-82 0 0,1 0 0 0 0,13 11 0 0 0,-6-7 9 0 0,-1 0 1 0 0,1 0-1 0 0,-2 2 0 0 0,20 22 0 0 0,26 31 85 0 0,3 3 8 0 0,-52-58-118 0 0,1-1-1 0 0,-1-1 1 0 0,2 0 0 0 0,-1 0-1 0 0,15 8 1 0 0,16 13 34 0 0,45 31 25 0 0,-50-38 40 0 0,-34-22-78 0 0,-10-12-583 0 0,5 8 407 0 0,0 0-1 0 0,0 0 1 0 0,1 0 0 0 0,-1 0-1 0 0,1-1 1 0 0,0 1 0 0 0,0-1-1 0 0,0 1 1 0 0,0-1 0 0 0,-1-4-1 0 0,2 6-3 0 0,0 0-1 0 0,0 0 0 0 0,0 0 0 0 0,-1 0 0 0 0,1 0 1 0 0,0 1-1 0 0,-1-1 0 0 0,1 0 0 0 0,-1 1 1 0 0,0-1-1 0 0,1 1 0 0 0,-1 0 0 0 0,-3-2 1 0 0,-13-12-1443 0 0,15 10 608 0 0,-1 1 0 0 0,1 0-1 0 0,-1 0 1 0 0,0 0 0 0 0,0 0-1 0 0,-1 1 1 0 0,-7-6 0 0 0,11 9 732 0 0,-1-1 0 0 0,1 0 1 0 0,0 0-1 0 0,0 0 0 0 0,-1 0 0 0 0,1 0 1 0 0,0 0-1 0 0,0 0 0 0 0,-1-2 0 0 0,-1-12-692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8:25:10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154 124 12983 0 0,'-1'1'999'0'0,"-6"0"-881"0"0,1 1 0 0 0,-1-1 0 0 0,0 0 1 0 0,1 0-1 0 0,-1-1 0 0 0,0 1 0 0 0,0-2 0 0 0,-11-1 0 0 0,5 1 223 0 0,8 1-152 0 0,-1-1 1 0 0,1 0-1 0 0,0 0 0 0 0,-1 0 1 0 0,1-1-1 0 0,-5-2 0 0 0,9 3 19 0 0,-7-9 11 0 0,-2-4-165 0 0,10 9-53 0 0,0 1 8 0 0,-4-13 16 0 0,6 12-3 0 0,0 3-16 0 0,1-11-6 0 0,3-3 0 0 0,-2 13 0 0 0,-2 2 0 0 0,1-2 10 0 0,10-7 34 0 0,3 1-32 0 0,-11 9-12 0 0,-1 0-2 0 0,9-3 2 0 0,0 2 0 0 0,-8 1 0 0 0,0 0 0 0 0,14 10 0 0 0,-14-8 0 0 0,0 1 0 0 0,-1 0 0 0 0,1 1 0 0 0,-1-1 0 0 0,6 6 0 0 0,-9-8 0 0 0,1 1 0 0 0,-1-1 0 0 0,0 0 0 0 0,1 1 0 0 0,-1-1 0 0 0,0 1 0 0 0,0-1 0 0 0,0 1 0 0 0,0 0 0 0 0,0 0 0 0 0,0-1 0 0 0,-1 1 0 0 0,1 0 0 0 0,0 0 0 0 0,0 3 0 0 0,0 2 0 0 0,0-3 13 0 0,0-1-1 0 0,0 0 0 0 0,0 1 1 0 0,-1-1-1 0 0,0 1 0 0 0,1-1 1 0 0,-1 1-1 0 0,0-1 0 0 0,-1 1 1 0 0,1-1-1 0 0,-1 1 0 0 0,1-1 1 0 0,-1 1-1 0 0,0-1 0 0 0,0 0 1 0 0,-1 1-1 0 0,1-1 0 0 0,-1 0 1 0 0,1 0-1 0 0,-1 0 0 0 0,0 0 1 0 0,0 0-1 0 0,0-1 0 0 0,-1 1 1 0 0,1-1-1 0 0,-1 1 0 0 0,-3 2 1 0 0,-3 1 35 0 0,0 1 0 0 0,0-1 0 0 0,-1-1 0 0 0,0 0 0 0 0,0-1 1 0 0,0 1-1 0 0,-14 2 0 0 0,20-6-41 0 0,0 0 1 0 0,0-1 0 0 0,1 0-1 0 0,-1 0 1 0 0,0 0-1 0 0,0 0 1 0 0,0-1-1 0 0,-4 0 1 0 0,-1-1 4 0 0,7 2 305 0 0,3-2-243 0 0,1-5-69 0 0,-1 3-8 0 0,0 1-1 0 0,0 0 1 0 0,0 0-1 0 0,1 0 0 0 0,-1 0 1 0 0,1 0-1 0 0,-1 1 0 0 0,1-1 1 0 0,0 0-1 0 0,0 1 1 0 0,0-1-1 0 0,1 1 0 0 0,-1 0 1 0 0,0 0-1 0 0,6-4 1 0 0,12-6-60 0 0,-14 7 39 0 0,0 2 0 0 0,1-1 1 0 0,-1 1-1 0 0,8-3 0 0 0,-8 4 30 0 0,2-1-22 0 0,0 0 0 0 0,1 1 0 0 0,-1 0 0 0 0,14-1 0 0 0,0 1-73 0 0,-9-2 50 0 0,-12 4-19 0 0,1 3-114 0 0,0 1 81 0 0,0 1 0 0 0,0-1 0 0 0,0 1 0 0 0,-1-1 0 0 0,0 1 1 0 0,1 0-1 0 0,-2 0 0 0 0,1 0 0 0 0,0 0 0 0 0,-1-1 0 0 0,0 1 0 0 0,0 0 0 0 0,-1 0 0 0 0,1 0 0 0 0,-1 0 0 0 0,0 0 0 0 0,-1-1 0 0 0,-2 10 0 0 0,-9 17-2629 0 0,-2 0 0 0 0,0-1 0 0 0,-2-1-1 0 0,-39 51 1 0 0,52-75 2514 0 0,-5 6-320 0 0,0 0-1 0 0,-7 14 1 0 0,-1 7 208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24:07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42 136 3455 0 0,'0'0'1060'0'0,"-5"-8"3592"0"0,4 7-4367 0 0,0-1-1 0 0,0 1 0 0 0,0-1 1 0 0,0 0-1 0 0,0 0 0 0 0,0 0 0 0 0,1 1 1 0 0,-1-1-1 0 0,0 0 0 0 0,1 0 1 0 0,0 0-1 0 0,-1 0 0 0 0,1 0 0 0 0,0 0 1 0 0,0-3-1 0 0,0 2-216 0 0,0 1 0 0 0,0 0 0 0 0,0-1 0 0 0,-1 1 0 0 0,1-1 0 0 0,-1 1 0 0 0,0-1 0 0 0,0 1-1 0 0,1 0 1 0 0,-1 0 0 0 0,-1-1 0 0 0,-1-2 0 0 0,3 5-60 0 0,0-1 1 0 0,0 1-1 0 0,-1 0 0 0 0,1 0 0 0 0,0 0 0 0 0,0 0 0 0 0,0 0 0 0 0,0 0 1 0 0,0 0-1 0 0,0-1 0 0 0,0 1 0 0 0,0 0 0 0 0,0 0 0 0 0,-1 0 1 0 0,1 0-1 0 0,0 0 0 0 0,0-1 0 0 0,0 1 0 0 0,0 0 0 0 0,0 0 0 0 0,0 0 1 0 0,0 0-1 0 0,0-1 0 0 0,0 1 0 0 0,0 0 0 0 0,0 0 0 0 0,0 0 0 0 0,0 0 1 0 0,0 0-1 0 0,0-1 0 0 0,0 1 0 0 0,1 0 0 0 0,-1 0 0 0 0,0 0 1 0 0,0 0-1 0 0,0 0 0 0 0,0-1 0 0 0,1-4 210 0 0,-17-39 497 0 0,16 44-698 0 0,0 0 1 0 0,0 0-1 0 0,0-1 1 0 0,0 1-1 0 0,0 0 1 0 0,0 0 0 0 0,0 0-1 0 0,-1-1 1 0 0,1 1-1 0 0,0 0 1 0 0,0 0-1 0 0,0-1 1 0 0,0 1-1 0 0,0 0 1 0 0,0 0-1 0 0,0 0 1 0 0,0-1-1 0 0,0 1 1 0 0,1 0-1 0 0,-1 0 1 0 0,0-1-1 0 0,0 1 1 0 0,0 0-1 0 0,0 0 1 0 0,0 0-1 0 0,0-1 1 0 0,0 1-1 0 0,1 0 1 0 0,-1 0 9 0 0,0 0 0 0 0,0 0 0 0 0,0 0 0 0 0,1 0 0 0 0,-1 0 1 0 0,0 0-1 0 0,0 0 0 0 0,0 0 0 0 0,1 0 0 0 0,-1 1 0 0 0,0-1 0 0 0,0 0 1 0 0,0 0-1 0 0,0 0 0 0 0,1 0 0 0 0,-1 0 0 0 0,0 1 0 0 0,0-1 0 0 0,0 0 1 0 0,0 0-1 0 0,0 0 0 0 0,1 0 0 0 0,-1 1 0 0 0,0-1 0 0 0,0 0 0 0 0,0 0 1 0 0,0 0-1 0 0,0 1 0 0 0,0-1 0 0 0,0 0 0 0 0,0 0 0 0 0,0 0 0 0 0,0 1 0 0 0,0-1 1 0 0,0 0-1 0 0,0 1 0 0 0,10 44 15 0 0,-4-17-106 0 0,14 40 1 0 0,24 61 373 0 0,-26-78-256 0 0,8 21 6 0 0,29 59-50 0 0,-35-85 10 0 0,-13-32 22 0 0,-1 0-1 0 0,7 25 0 0 0,-9-22-2 0 0,0-1 0 0 0,2-1-1 0 0,13 31 1 0 0,-16-40-27 0 0,-1 0 0 0 0,1 0 0 0 0,1 10 0 0 0,-3-10 0 0 0,1-1-1 0 0,0 1 1 0 0,0-1 0 0 0,4 9 0 0 0,0-5-4 0 0,-4-6-7 0 0,0-1 0 0 0,-1 1 0 0 0,1 0 0 0 0,-1 0 0 0 0,1 0 0 0 0,-1 0 0 0 0,0 0 0 0 0,0 0 0 0 0,0 0 0 0 0,-1 0 0 0 0,1 1 0 0 0,-1 5 0 0 0,0-8 1 0 0,0 0 0 0 0,0-1 0 0 0,0 1 0 0 0,0 0 0 0 0,0 0 0 0 0,0-1 0 0 0,1 1 1 0 0,-1 0-1 0 0,0 0 0 0 0,0-1 0 0 0,0 1 0 0 0,1 0 0 0 0,-1-1 0 0 0,0 1 0 0 0,1 0 0 0 0,-1-1 0 0 0,0 1 0 0 0,1-1 0 0 0,-1 1 0 0 0,1 0 1 0 0,-1-1-1 0 0,1 1 0 0 0,0 0 0 0 0,12 13 12 0 0,-11-12 29 0 0,-13-24-175 0 0,11 21 121 0 0,0 0 0 0 0,-1 1 0 0 0,1-1 0 0 0,-1 0 0 0 0,0 0 0 0 0,1 0 0 0 0,-1 1 0 0 0,0-1 0 0 0,1 0 1 0 0,-1 1-1 0 0,0-1 0 0 0,0 0 0 0 0,1 1 0 0 0,-1-1 0 0 0,0 1 0 0 0,0-1 0 0 0,0 1 0 0 0,0 0 1 0 0,-1-1-1 0 0,1 1-13 0 0,0-1 0 0 0,0 1 0 0 0,0-1 1 0 0,0 1-1 0 0,0-1 0 0 0,0 1 0 0 0,0-1 1 0 0,0 0-1 0 0,0 1 0 0 0,1-1 0 0 0,-1 0 1 0 0,-1-1-1 0 0,0-4-402 0 0,2 6 374 0 0,0-1 1 0 0,0 1 0 0 0,-1-1-1 0 0,1 1 1 0 0,0-1 0 0 0,0 1-1 0 0,0-1 1 0 0,-1 1-1 0 0,1-1 1 0 0,0 1 0 0 0,0 0-1 0 0,-1-1 1 0 0,1 1 0 0 0,0-1-1 0 0,-1 1 1 0 0,1 0-1 0 0,0-1 1 0 0,-1 1 0 0 0,1 0-1 0 0,-1 0 1 0 0,1-1-1 0 0,-1 1 1 0 0,1 0 0 0 0,-1-1-1 0 0,-22-5-2273 0 0,0 11-9571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24:07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1103 3335 0 0,'0'0'10507'0'0,"9"-8"-9734"0"0,4-35 67 0 0,-3 6-441 0 0,-1 8-214 0 0,40-196 407 0 0,-10 14-140 0 0,-10 46-168 0 0,6-35-452 0 0,-26 141 168 0 0,-6 36 0 0 0,5-23 0 0 0,-4 29-5 0 0,-4 13-19 0 0,1 0 0 0 0,0 0 0 0 0,0 1 0 0 0,0-1 1 0 0,0 1-1 0 0,1-1 0 0 0,-1 1 0 0 0,4-6 0 0 0,-3 7-213 0 0,-8 18-5098 0 0,0 21-2922 0 0,5-29 6337 0 0,2 2 1177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24:08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1 536 5327 0 0,'0'0'7264'0'0,"11"-3"-5894"0"0,-3-1-1034 0 0,0-1 1 0 0,0 0 0 0 0,-1-1 0 0 0,0 0 0 0 0,0 0 0 0 0,9-11 0 0 0,2-1-90 0 0,38-32-52 0 0,38-37-149 0 0,-73 66-46 0 0,-14 14 0 0 0,0 0 0 0 0,0-1 0 0 0,10-13 0 0 0,-11 10 2 0 0,1 1 0 0 0,0 1 0 0 0,1-1-1 0 0,-1 1 1 0 0,14-11 0 0 0,63-62 158 0 0,-69 68-243 0 0,-4 4-85 0 0,1-1 0 0 0,22-13 0 0 0,-15 12-297 0 0,-2 2-766 0 0,19-9-1 0 0,-34 18 974 0 0,0 1 0 0 0,0-1 0 0 0,0 1 0 0 0,0-1 0 0 0,0 1 0 0 0,0 0 0 0 0,4 0 0 0 0,15-4-6022 0 0,-12 1 4947 0 0,-7 3 248 0 0,10-3-1185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24:09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1 150 7487 0 0,'0'0'5556'0'0,"1"-2"-5305"0"0,9-3 39 0 0,0-1 0 0 0,0 1 0 0 0,1 1-1 0 0,20-7 1 0 0,-29 11-162 0 0,2-1-5 0 0,73-24 314 0 0,-19 10-279 0 0,78-31 0 0 0,-116 38-440 0 0,0 1-1 0 0,39-7 0 0 0,-57 14-226 0 0,1 0 0 0 0,-1 0 0 0 0,0 1-1 0 0,1-1 1 0 0,-1 1 0 0 0,0-1 0 0 0,1 1-1 0 0,-1 0 1 0 0,0 0 0 0 0,0 0 0 0 0,1 0 0 0 0,-1 0-1 0 0,2 2 1 0 0,7 15-5615 0 0,-5-10 5021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24:23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53 231 6191 0 0,'0'0'6730'0'0,"0"-1"-6641"0"0,0 1 0 0 0,0-1 0 0 0,0 0 0 0 0,0 0 0 0 0,0 1-1 0 0,0-1 1 0 0,0 0 0 0 0,0 0 0 0 0,-1 1 0 0 0,1-1 0 0 0,0 0 0 0 0,0 1 0 0 0,-1-1 0 0 0,1 0 0 0 0,-1 0 3 0 0,0 0-1 0 0,0 0 1 0 0,1 0-1 0 0,-1 0 1 0 0,0 1-1 0 0,0-1 1 0 0,0 0-1 0 0,0 1 1 0 0,0-1-1 0 0,0 1 1 0 0,-2-1-1 0 0,-22 0 707 0 0,18 1-564 0 0,5 0 191 0 0,-2 1 120 0 0,6-2-256 0 0,5-2-272 0 0,0-1 0 0 0,12-9 0 0 0,-14 3 28 0 0,1 1 0 0 0,-1 0 0 0 0,9-10-1 0 0,7-11 71 0 0,10-9 26 0 0,1 1-77 0 0,-31 36-57 0 0,0 1-1 0 0,1-1 1 0 0,0 0 0 0 0,-1 1-1 0 0,1-1 1 0 0,0 1 0 0 0,2-2 0 0 0,-2 2-7 0 0,0 0-1 0 0,-1 0 1 0 0,1-1 0 0 0,-1 1 0 0 0,1 0 0 0 0,-1-1 0 0 0,0 1 0 0 0,3-4 0 0 0,-4 4-1 0 0,12-5-14 0 0,-12 6 10 0 0,1 0-1 0 0,-1 0 1 0 0,0 0-1 0 0,0 0 1 0 0,0 0 0 0 0,0 0-1 0 0,0 0 1 0 0,0 0-1 0 0,0 0 1 0 0,0 0-1 0 0,0 0 1 0 0,0 1-1 0 0,1-1 1 0 0,-1 0-1 0 0,0 0 1 0 0,0 0 0 0 0,0 0-1 0 0,0 0 1 0 0,0 0-1 0 0,0 0 1 0 0,0 0-1 0 0,0 0 1 0 0,0 0-1 0 0,0 0 1 0 0,0 0 0 0 0,0 1-1 0 0,0-1 1 0 0,0 0-1 0 0,0 0 1 0 0,0 0-1 0 0,0 0 1 0 0,0 0-1 0 0,0 0 1 0 0,0 0-1 0 0,0 0 1 0 0,0 0 0 0 0,0 1-1 0 0,0-1 1 0 0,0 0-1 0 0,0 0 1 0 0,0 0-1 0 0,0 0 1 0 0,0 0-1 0 0,0 0 1 0 0,0 0-1 0 0,0 0 1 0 0,0 0 0 0 0,0 1-1 0 0,0-1 1 0 0,0 0-1 0 0,0 0 1 0 0,0 0-1 0 0,0 0 1 0 0,0 0-1 0 0,0 0 1 0 0,-1 0 0 0 0,1 0-1 0 0,0 0 1 0 0,-4 9-250 0 0,3-7 191 0 0,1-2 44 0 0,0 1-1 0 0,-1-1 0 0 0,1 1 1 0 0,0 0-1 0 0,0-1 0 0 0,-1 1 1 0 0,1 0-1 0 0,0-1 0 0 0,0 1 1 0 0,0 0-1 0 0,0-1 0 0 0,0 1 1 0 0,0 0-1 0 0,0-1 0 0 0,0 1 1 0 0,0 0-1 0 0,-1 10-772 0 0,0-5 145 0 0,-4 6-72 0 0,2-3-3790 0 0,-7-13-913 0 0,5-2 1878 0 0,5-2 2479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24:24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4111 0 0,'7'4'121'0'0,"15"3"6746"0"0,-20-7-6629 0 0,-1-1-1 0 0,-1 0 0 0 0,1 0 0 0 0,0 0 1 0 0,0 0-1 0 0,0-1 0 0 0,0 1 0 0 0,-1 0 1 0 0,1 0-1 0 0,0 0 0 0 0,-1-1 0 0 0,1 1 1 0 0,-1 0-1 0 0,0 0 0 0 0,1-2 0 0 0,2-1-21 0 0,10 1 1843 0 0,-11 3-2028 0 0,0 8-4677 0 0,-1-7 4301 0 0,-1 0-1 0 0,0 0 1 0 0,1-1 0 0 0,-1 1-1 0 0,0 0 1 0 0,0 0 0 0 0,0 0-1 0 0,0 0 1 0 0,0 0 0 0 0,0 0 0 0 0,0-1-1 0 0,0 1 1 0 0,0 0 0 0 0,0 0-1 0 0,0 1 1 0 0,-4 5-1463 0 0,4-2-1899 0 0,7 3 2719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8:35:34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57 176 5007 0 0,'0'0'652'0'0,"-5"-1"948"0"0,3 1-1270 0 0,1-1 0 0 0,0 1 0 0 0,0-1-1 0 0,-1 1 1 0 0,1 0 0 0 0,0 0 0 0 0,-1 0-1 0 0,1 0 1 0 0,0 0 0 0 0,-1 0 0 0 0,1 0 0 0 0,0 0-1 0 0,-2 0 1 0 0,-10 2 2885 0 0,12-3-3185 0 0,1 1-1 0 0,-1 0 1 0 0,0 0 0 0 0,0-1-1 0 0,1 1 1 0 0,-1-1 0 0 0,0 1-1 0 0,1 0 1 0 0,-1-1-1 0 0,0 1 1 0 0,1-1 0 0 0,-2-1-1 0 0,1 2 30 0 0,-1-2 581 0 0,0 6-426 0 0,2-4-200 0 0,-1 0 0 0 0,1 0 0 0 0,0 0 0 0 0,0 0 0 0 0,0 1 0 0 0,-1-1 1 0 0,1 0-1 0 0,0 0 0 0 0,0 0 0 0 0,0 1 0 0 0,0-1 0 0 0,0 0 1 0 0,-1 0-1 0 0,1 1 0 0 0,0-1 0 0 0,0 0 0 0 0,0 1 0 0 0,0-1 1 0 0,0 0-1 0 0,0 0 0 0 0,0 1 0 0 0,0-1 0 0 0,0 0 0 0 0,0 0 1 0 0,0 1-1 0 0,0-1 0 0 0,0 0 0 0 0,0 1 0 0 0,0-1 0 0 0,0 0 0 0 0,0 0 1 0 0,0 1-1 0 0,0-1 0 0 0,1 0 0 0 0,-1 0 0 0 0,0 1 0 0 0,0-1 1 0 0,0 0-1 0 0,0 0 0 0 0,1 0 0 0 0,-1 1 0 0 0,19 18 164 0 0,-17-17-82 0 0,1-1 6 0 0,28 11 89 0 0,55 13-39 0 0,-78-23-128 0 0,-1-1 1 0 0,1 0-1 0 0,0-1 1 0 0,10 0-1 0 0,14 1 53 0 0,83 6 298 0 0,-55-4-348 0 0,86 5 116 0 0,-86-1-11 0 0,-38-3-76 0 0,24 0 0 0 0,-37-3-22 0 0,1 0 0 0 0,15 4 0 0 0,-18-3-8 0 0,1 0-1 0 0,0-1 0 0 0,0 0 1 0 0,8 0-1 0 0,-4-1 2 0 0,0 0 0 0 0,0 0-1 0 0,-1 1 1 0 0,1 1 0 0 0,22 6-1 0 0,-26-6-26 0 0,-1-1-1 0 0,16 2 1 0 0,8 1 17 0 0,-21-2 22 0 0,1-1 0 0 0,0 1 0 0 0,0-2 0 0 0,-1 1-1 0 0,1-2 1 0 0,15-1 0 0 0,-14 1-5 0 0,0 0 0 0 0,1 1-1 0 0,16 2 1 0 0,-14 0 3 0 0,26-2-1 0 0,-6-4 148 0 0,54-14 0 0 0,-81 17-165 0 0,-1 0 0 0 0,0 1 0 0 0,1-1 0 0 0,8 2 0 0 0,21-2-18 0 0,-18-2 8 0 0,0-1-1 0 0,26-9 1 0 0,-20 5 105 0 0,19-1 109 0 0,-33 7-148 0 0,-1 0-1 0 0,1 0 0 0 0,12-5 0 0 0,-19 4-64 0 0,-2 2-5 0 0,-1 0 1 0 0,1 1-1 0 0,0-1 1 0 0,-1 0-1 0 0,1 1 1 0 0,0-1 0 0 0,0 1-1 0 0,-1 0 1 0 0,1 0-1 0 0,0 0 1 0 0,3 0-1 0 0,21-5 59 0 0,18-5 0 0 0,1 6-64 0 0,-32 0 0 0 0,9 0 0 0 0,-11 7 11 0 0,-9-2 1 0 0,-2-4-389 0 0,2-8-2820 0 0,0-7-2964 0 0,-2 12 5398 0 0,0 0-1 0 0,0-1 0 0 0,1 1 0 0 0,0 0 1 0 0,0 0-1 0 0,1-1 0 0 0,-1 1 0 0 0,1 0 1 0 0,0 0-1 0 0,5-7 0 0 0,6-22-256 0 0,-10 27 737 0 0,0-1 1 0 0,1 1 0 0 0,7-14 0 0 0,5 1 56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8:43:38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0 684 5295 0 0,'0'0'4408'0'0,"2"0"-3770"0"0,-2-1-501 0 0,1 1 0 0 0,-1 0 0 0 0,1 0 0 0 0,-1-1 0 0 0,1 1 0 0 0,-1 0 0 0 0,0-1 0 0 0,1 1 0 0 0,-1 0 0 0 0,0-1 1 0 0,1 1-1 0 0,-1-1 0 0 0,0 1 0 0 0,1-1 0 0 0,-1 1 0 0 0,0-1 0 0 0,0 1 0 0 0,1-1 0 0 0,-1 1 0 0 0,0-1 0 0 0,0 1 0 0 0,0-1 1 0 0,0 1-1 0 0,0-1 0 0 0,0 1 0 0 0,0-1 0 0 0,0 1 0 0 0,0-1 0 0 0,0 1 0 0 0,0-1 0 0 0,0 0 0 0 0,-1-2 503 0 0,3 2-448 0 0,5-4-24 0 0,1-1-1 0 0,-1-1 1 0 0,-1 1 0 0 0,12-15-1 0 0,11-12-21 0 0,-9 11-25 0 0,-16 17-97 0 0,-1 1 0 0 0,1-1 0 0 0,0 1 0 0 0,0 0-1 0 0,10-6 1 0 0,4-1 33 0 0,-9 5-17 0 0,0 1 0 0 0,14-11-1 0 0,-4-2 20 0 0,2 2 0 0 0,38-24-1 0 0,-10 6-58 0 0,-35 24 0 0 0,0 0 0 0 0,28-14 0 0 0,92-39 0 0 0,-115 54 0 0 0,22-7 0 0 0,-21 9 0 0 0,20-10 0 0 0,-26 10 2 0 0,0 0 0 0 0,0 1 0 0 0,1 1-1 0 0,0 1 1 0 0,20-4 0 0 0,201-41 467 0 0,-232 47-468 0 0,0 1-7 0 0,15 0 107 0 0,-12 1-10 0 0,-6 0 592 0 0,-4 0-1914 0 0,-2-1 530 0 0,0 0 0 0 0,0 0 0 0 0,0-1 0 0 0,0 1 1 0 0,1-1-1 0 0,-1 0 0 0 0,0-1 0 0 0,1 1 0 0 0,-1-1 0 0 0,1 0 0 0 0,0 0 0 0 0,-4-4 1 0 0,-20-12-2356 0 0,-95-56-1324 0 0,93 59 4072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7:40:30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1125 74 2959 0 0,'0'0'455'0'0,"2"0"-271"0"0,6-2 49 0 0,0-1-1 0 0,-1 1 1 0 0,11-6 0 0 0,-17 7 69 0 0,0 1-279 0 0,-1 0 0 0 0,1-1 0 0 0,-1 1 0 0 0,1 0 0 0 0,-1 0 0 0 0,1-1 0 0 0,-1 1-1 0 0,1 0 1 0 0,-1-1 0 0 0,0 1 0 0 0,1-1 0 0 0,-1 1 0 0 0,0 0 0 0 0,1-1-1 0 0,-1 1 1 0 0,0-1 0 0 0,0 1 0 0 0,1-1 0 0 0,-1 1 0 0 0,0-1 0 0 0,1 0 0 0 0,5-9 528 0 0,6-3-14 0 0,-11 12-249 0 0,10-14 4604 0 0,-11 15-4794 0 0,1 0 0 0 0,-1-1 0 0 0,0 1-1 0 0,0 0 1 0 0,0 0 0 0 0,0-1 0 0 0,0 1-1 0 0,1 0 1 0 0,-1 0 0 0 0,0-1 0 0 0,0 1 0 0 0,0 0-1 0 0,0-1 1 0 0,0 1 0 0 0,0 0 0 0 0,0 0-1 0 0,0-1 1 0 0,0 1 0 0 0,0 0 0 0 0,0-1-1 0 0,0 1 1 0 0,0 0 0 0 0,0 0 0 0 0,-1-1 0 0 0,1 1-1 0 0,0 0 1 0 0,0 0 0 0 0,0-1 0 0 0,0 1-1 0 0,0 0 1 0 0,-1 0 0 0 0,1-1 0 0 0,-10 3 1385 0 0,8-1-1441 0 0,0 0 0 0 0,0 0 0 0 0,0 1-1 0 0,0-1 1 0 0,0 1 0 0 0,1-1 0 0 0,-1 1 0 0 0,0-1-1 0 0,-1 3 1 0 0,0 2 4 0 0,0 0 0 0 0,-1 0 0 0 0,1-1 0 0 0,-1 0 0 0 0,-7 8 0 0 0,-18 23 78 0 0,9-8-85 0 0,-3-4 96 0 0,-1 0 0 0 0,-41 32 0 0 0,47-44-119 0 0,0-1 0 0 0,0-1 0 0 0,-29 12 0 0 0,5-7 73 0 0,-2-1-1 0 0,-53 9 1 0 0,46-11 16 0 0,21-7-102 0 0,0-1 0 0 0,0-1 0 0 0,-32-2 0 0 0,30 0-2 0 0,12-2-1 0 0,-1 0 0 0 0,-36-8 0 0 0,19 2 11 0 0,-34-8 42 0 0,18 2-42 0 0,-18-4 45 0 0,-14-3-59 0 0,45 15-194 0 0,41 5 189 0 0,0 0 1 0 0,-1 0-1 0 0,1 0 1 0 0,0-1-1 0 0,-1 1 0 0 0,1 0 1 0 0,0 0-1 0 0,0 0 1 0 0,-1 0-1 0 0,1 0 1 0 0,0 0-1 0 0,-1 0 0 0 0,1 0 1 0 0,0 0-1 0 0,0 0 1 0 0,-1 1-1 0 0,1-1 0 0 0,0 0 1 0 0,0 0-1 0 0,-1 0 1 0 0,1 0-1 0 0,0 0 1 0 0,0 0-1 0 0,-1 1 0 0 0,1-1 1 0 0,0 0-1 0 0,0 0 1 0 0,-1 0-1 0 0,1 0 1 0 0,0 1-1 0 0,0-1 0 0 0,3 8-359 0 0,14 10-131 0 0,-7-12-194 0 0,0 0 0 0 0,1 0 0 0 0,15 6 0 0 0,-22-10 280 0 0,-1 0-1 0 0,0-1 1 0 0,1 0 0 0 0,0 0 0 0 0,-1 0 0 0 0,1 0-1 0 0,6 0 1 0 0,-8-2 32 0 0,0 1-1 0 0,0 0 0 0 0,0 0 1 0 0,0-1-1 0 0,-1 1 1 0 0,1-1-1 0 0,0 0 0 0 0,0 0 1 0 0,0 0-1 0 0,-1 1 1 0 0,1-2-1 0 0,-1 1 0 0 0,1 0 1 0 0,0 0-1 0 0,-1 0 1 0 0,2-3-1 0 0,11-8-2343 0 0,1 1 1673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7:40:30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10 115 5063 0 0,'-9'9'12718'0'0,"9"-8"-12328"0"0,117 135 361 0 0,-69-77-668 0 0,-29-32-27 0 0,17 22 26 0 0,-28-41-82 0 0,-2-2-12 0 0,-4-5-49 0 0,2-16-199 0 0,-3 13 249 0 0,-1 0 0 0 0,1 1 0 0 0,-1-1 0 0 0,1 0 1 0 0,-1 1-1 0 0,0-1 0 0 0,1 0 0 0 0,-1 0 0 0 0,0 1 0 0 0,0-1 0 0 0,0 0 0 0 0,-1 1 1 0 0,1-3-1 0 0,-1-15-180 0 0,-2 6-2 0 0,3 12 180 0 0,0 0 0 0 0,-1 0 1 0 0,1 0-1 0 0,0 1 0 0 0,0-1 0 0 0,-1 0 0 0 0,1 0 0 0 0,0 0 0 0 0,0 0 0 0 0,0 0 0 0 0,0 0 0 0 0,0 0 0 0 0,0 1 1 0 0,0-1-1 0 0,0 0 0 0 0,1 0 0 0 0,-1-1 0 0 0,1 0-12 0 0,0 1 0 0 0,-1-1 0 0 0,1 1 0 0 0,0-1 1 0 0,-1 0-1 0 0,0 1 0 0 0,1-1 0 0 0,-1 0 0 0 0,0 1 0 0 0,0-1 0 0 0,0 1 1 0 0,0-1-1 0 0,0 0 0 0 0,0 1 0 0 0,-1-1 0 0 0,1 0 0 0 0,0 1 0 0 0,-2-3 1 0 0,1-1-19 0 0,1 3 19 0 0,0 0-1 0 0,0-1 1 0 0,0 1-1 0 0,0 0 0 0 0,0 0 1 0 0,0 0-1 0 0,1 0 1 0 0,-1 0-1 0 0,1 0 1 0 0,0-1-1 0 0,0 1 0 0 0,-1 1 1 0 0,3-5-1 0 0,-1 3-9 0 0,-1 0-1 0 0,1 0 0 0 0,-1 0 1 0 0,0-1-1 0 0,0-3 0 0 0,0 5 17 0 0,-1-1 0 0 0,1 1-1 0 0,0 0 1 0 0,0 0 0 0 0,-1 0-1 0 0,1 0 1 0 0,1 0 0 0 0,-1 0 0 0 0,2-3-1 0 0,6-14-102 0 0,-7 11 86 0 0,1 0 0 0 0,-1 1 0 0 0,1-1-1 0 0,7-10 1 0 0,-8 13 31 0 0,0 0-1 0 0,0 0 0 0 0,-1 1 1 0 0,0-1-1 0 0,2-10 0 0 0,4-17 103 0 0,-5 28-39 0 0,-1 0 0 0 0,0 0 1 0 0,0-1-1 0 0,0-8 1 0 0,-1 9 10 0 0,1 1 0 0 0,-1-1 0 0 0,1 0-1 0 0,0 1 1 0 0,0-1 0 0 0,3-7 0 0 0,-4 10 410 0 0,-8 11-349 0 0,6-7-124 0 0,-1 0 0 0 0,1 0-1 0 0,0 0 1 0 0,0 0 0 0 0,0 0 0 0 0,0 0 0 0 0,0 0 0 0 0,1 0-1 0 0,-1 1 1 0 0,1-1 0 0 0,0 1 0 0 0,0-1 0 0 0,0 1 0 0 0,1-1-1 0 0,-1 8 1 0 0,-1-3 20 0 0,1 0-1 0 0,-6 15 0 0 0,4-16-10 0 0,1 0 1 0 0,0 1-1 0 0,0-1 0 0 0,0 9 0 0 0,1 15 1 0 0,-1 17-18 0 0,-2-24 1 0 0,1-8 0 0 0,-1 29 0 0 0,-1 83 0 0 0,2-77 0 0 0,3-35 0 0 0,-5 31 0 0 0,5-44 0 0 0,-5 22 0 0 0,-3 41 0 0 0,7-56 0 0 0,0 0 0 0 0,-5 17 0 0 0,4-18 0 0 0,0 1 0 0 0,-1 14 0 0 0,3-21-6 0 0,-1 0-1 0 0,1-1 0 0 0,-1 1 0 0 0,0 0 1 0 0,0-1-1 0 0,0 1 0 0 0,-2 3 1 0 0,2-5-11 0 0,0 1 1 0 0,1 0-1 0 0,-1 0 1 0 0,0-1-1 0 0,1 1 1 0 0,-1 0-1 0 0,1 0 1 0 0,-1 0-1 0 0,1-1 1 0 0,0 5 0 0 0,0-4-100 0 0,-1-2-714 0 0,1 0 808 0 0,0 0 0 0 0,-1 0 0 0 0,1-1 1 0 0,0 1-1 0 0,0 0 0 0 0,-1 0 0 0 0,1 0 1 0 0,0 0-1 0 0,0 0 0 0 0,0-1 0 0 0,-1 1 1 0 0,1 0-1 0 0,0 0 0 0 0,0 0 0 0 0,0-1 0 0 0,0 1 1 0 0,-1 0-1 0 0,1 0 0 0 0,0-1 0 0 0,0 1 1 0 0,0 0-1 0 0,0 0 0 0 0,0-1 0 0 0,0 1 0 0 0,0 0 1 0 0,0 0-1 0 0,0-1 0 0 0,0 1 0 0 0,0 0 1 0 0,0 0-1 0 0,0-1 0 0 0,0 1 0 0 0,0 0 1 0 0,0 0-1 0 0,0-1 0 0 0,0 1 0 0 0,0 0 0 0 0,0 0 1 0 0,0-1-1 0 0,1 1 0 0 0,4-15-1204 0 0,-4 12 928 0 0,11-14-1547 0 0,-11 15 1445 0 0,1 1 0 0 0,-1-1 0 0 0,0 1-1 0 0,0-1 1 0 0,0 1 0 0 0,0-1 0 0 0,0 0 0 0 0,0 1 0 0 0,0-1 0 0 0,0 0 0 0 0,-1 0 0 0 0,1 0-1 0 0,0-3 1 0 0,-3-5-1651 0 0,2 8 1724 0 0,-1 1-1 0 0,1-1 1 0 0,0 0-1 0 0,0 1 0 0 0,0-1 1 0 0,-1 0-1 0 0,2 1 1 0 0,-1-1-1 0 0,0 0 0 0 0,1-2 1 0 0,6-12-687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8:25:11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78 12583 0 0,'0'0'4856'0'0,"3"0"-4669"0"0,43-7-149 0 0,-32 4-23 0 0,47-15 191 0 0,29 5-136 0 0,-49 7-29 0 0,44-2-1 0 0,-57 6-33 0 0,200-18 383 0 0,-225 20-321 0 0,-11 12 15 0 0,6-8-59 0 0,-1-1 0 0 0,0 0 0 0 0,0 0 0 0 0,-1 0 0 0 0,1 0 0 0 0,-1-1 0 0 0,1 1 0 0 0,-1-1 0 0 0,0 0 0 0 0,0 0 0 0 0,0 0 0 0 0,0-1 0 0 0,-6 2 0 0 0,-7 2-17 0 0,-33 4-1 0 0,-177 6 55 0 0,111-11 4 0 0,50 1-62 0 0,-48 2-232 0 0,112-7 124 0 0,5-1-183 0 0,0-1 201 0 0,0 1-1 0 0,-1 0 0 0 0,1-1 0 0 0,0 1 0 0 0,5 0 0 0 0,47-10 29 0 0,1 3-1 0 0,92-2 0 0 0,316-21-1 0 0,-428 27 132 0 0,95-5 192 0 0,-176 14 66 0 0,20-2-256 0 0,-157 11 88 0 0,-194-11-1 0 0,115 11 115 0 0,171-6-251 0 0,8-2-521 0 0,118 0 82 0 0,173-5-1155 0 0,-125-4 848 0 0,-40 3-226 0 0,91-6-2484 0 0,-117 4 2110 0 0,1-1 0 0 0,-1-1 0 0 0,0 0-1 0 0,0-2 1 0 0,22-9 0 0 0,-8 1-890 0 0,1 1 1359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7:40:30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67 8807 0 0,'0'0'174'0'0,"0"0"-1"0"0,0 1 1 0 0,1-1-1 0 0,-1 0 1 0 0,0 0-1 0 0,0 0 1 0 0,0 1-1 0 0,0-1 0 0 0,1 0 1 0 0,-1 0-1 0 0,0 1 1 0 0,0-1-1 0 0,0 0 1 0 0,0 0-1 0 0,0 1 1 0 0,0-1-1 0 0,0 0 0 0 0,0 1 1 0 0,0-1-1 0 0,0 0 1 0 0,1 0-1 0 0,-2 1 1 0 0,1-1-1 0 0,0 0 1 0 0,0 1-1 0 0,0-1 0 0 0,0 0 1 0 0,0 0-1 0 0,0 1 1 0 0,0-1-1 0 0,0 0 1 0 0,0 0-1 0 0,0 1 1 0 0,-1-1-1 0 0,1 1 1 0 0,-7 19 82 0 0,1-2 134 0 0,-30 204 343 0 0,30-192-735 0 0,-1 12 107 0 0,4-29-13 0 0,-5 9 89 0 0,7-20 83 0 0,1-9-198 0 0,0 3-61 0 0,0-1-1 0 0,1 1 1 0 0,-1-1-1 0 0,2-7 0 0 0,-1 7 2 0 0,0 0-1 0 0,-1 0 0 0 0,0 0 1 0 0,0-1-1 0 0,-1-6 0 0 0,0-17 125 0 0,1 21-82 0 0,0 0 0 0 0,0-1-1 0 0,-2-8 1 0 0,-2-13 66 0 0,1-18 15 0 0,1 29-33 0 0,0 0-1 0 0,3-21 1 0 0,-1 12 103 0 0,0 22-167 0 0,0 0 0 0 0,0 0 0 0 0,1 0 0 0 0,-1 0 1 0 0,1 0-1 0 0,1 0 0 0 0,-1 0 0 0 0,3-7 0 0 0,1 4-4 0 0,-3 3-1 0 0,0 0 0 0 0,1 1 0 0 0,-1-1-1 0 0,2 1 1 0 0,3-7 0 0 0,0 7-27 0 0,0 4 0 0 0,-4 2 0 0 0,1 1 0 0 0,-1-1 0 0 0,1 1 0 0 0,-1 0 0 0 0,1 0 0 0 0,-1 0 0 0 0,0 0 0 0 0,4 3 0 0 0,23 24 0 0 0,-11-9-8 0 0,-3-3-11 0 0,-1-1 1 0 0,19 28-1 0 0,-18-22 19 0 0,-11-15 0 0 0,1 0 0 0 0,-2 0 0 0 0,9 16 0 0 0,-6-8-46 0 0,18 25 0 0 0,-11-17-7 0 0,-13-22-18 0 0,2 4-77 0 0,-20-7-3739 0 0,-15-4-6919 0 0,-1 3 8518 0 0,22 3 2033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7:40:30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1 166 3079 0 0,'0'0'3978'0'0,"7"-6"2174"0"0,-2 3-5705 0 0,0-1 0 0 0,0 1 0 0 0,0 0 0 0 0,0 1 1 0 0,0-1-1 0 0,1 1 0 0 0,-1 0 0 0 0,9-2 1 0 0,-6 2-359 0 0,0-1 0 0 0,0 0 0 0 0,0-1 0 0 0,8-4 0 0 0,25-18-89 0 0,-25 16 0 0 0,-14 9 0 0 0,-1 0 0 0 0,1 0 0 0 0,0 0 0 0 0,0-1 0 0 0,0 1 0 0 0,-1 0 0 0 0,1-1 0 0 0,-1 1 0 0 0,1-1 0 0 0,-1 0 0 0 0,3-2 0 0 0,-1-1-437 0 0,1 0 1 0 0,0 1-1 0 0,1 0 0 0 0,-1 0 0 0 0,9-6 1 0 0,-12 9 6 0 0,11-18-12905 0 0,-11 13 12536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7:40:30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1 127 8431 0 0,'6'-4'8831'0'0,"1"8"-8792"0"0,-1 1 1 0 0,0 0-1 0 0,0 0 0 0 0,-1 0 1 0 0,1 1-1 0 0,-1 0 0 0 0,-1 0 1 0 0,7 10-1 0 0,5 6-24 0 0,5 7 29 0 0,-15-21-41 0 0,0 0 1 0 0,0 0-1 0 0,0 0 0 0 0,1-1 1 0 0,10 9-1 0 0,5 0-24 0 0,-20-15-84 0 0,0-1-254 0 0,-1 0 348 0 0,0 0 0 0 0,0-1 0 0 0,-1 1 1 0 0,1 0-1 0 0,0 0 0 0 0,0-1 0 0 0,0 1 0 0 0,0 0 0 0 0,0-1 0 0 0,0 1 1 0 0,-1-1-1 0 0,1 1 0 0 0,0-1 0 0 0,0 0 0 0 0,-1 1 0 0 0,1-1 0 0 0,0 0 1 0 0,-1 1-1 0 0,1-1 0 0 0,-1 0 0 0 0,1 0 0 0 0,-1 0 0 0 0,1 1 0 0 0,-1-1 1 0 0,0 0-1 0 0,1 0 0 0 0,-1 0 0 0 0,0-1 0 0 0,7-9-221 0 0,-6 10 202 0 0,-1 0 0 0 0,1 1 1 0 0,-1-1-1 0 0,1 0 0 0 0,-1 0 0 0 0,1 1 1 0 0,-1-1-1 0 0,1 0 0 0 0,-1 0 1 0 0,0 0-1 0 0,1 0 0 0 0,-1 1 1 0 0,0-1-1 0 0,0 0 0 0 0,0 0 1 0 0,0-2-1 0 0,-1-7-253 0 0,1 7 202 0 0,-1 1 1 0 0,1-1 0 0 0,0 0 0 0 0,0 1-1 0 0,0-1 1 0 0,0 1 0 0 0,0-1 0 0 0,2-3 0 0 0,-2 3-2 0 0,0 0 0 0 0,0 0 1 0 0,0 0-1 0 0,0 0 0 0 0,0 0 1 0 0,0 0-1 0 0,-1 0 0 0 0,-1-6 1 0 0,-2-15-202 0 0,0 1 230 0 0,3 20 50 0 0,0 0 0 0 0,0 0 0 0 0,1 0 0 0 0,-1 0 0 0 0,1 0 0 0 0,0-5 0 0 0,0 4 56 0 0,1 0 1 0 0,-1-1 0 0 0,0 1 0 0 0,-1 0 0 0 0,1 0 0 0 0,-1 0 0 0 0,0 0 0 0 0,1 0-1 0 0,-3-5 1 0 0,2 6 22 0 0,1 0-1 0 0,0 1 1 0 0,-1-1 0 0 0,1 0-1 0 0,1 0 1 0 0,-1 0-1 0 0,0 0 1 0 0,2-4-1 0 0,0-13 533 0 0,-4 2 424 0 0,1 17-561 0 0,3 2-350 0 0,5 3-47 0 0,-6-3-70 0 0,1 0 0 0 0,0 0 1 0 0,-1 0-1 0 0,1 0 0 0 0,-1 0 1 0 0,1 0-1 0 0,-1 0 0 0 0,0 1 1 0 0,1-1-1 0 0,-1 1 0 0 0,0-1 1 0 0,0 1-1 0 0,0-1 0 0 0,0 1 1 0 0,0-1-1 0 0,0 1 1 0 0,-1 0-1 0 0,1 0 0 0 0,0-1 1 0 0,-1 1-1 0 0,0 0 0 0 0,1 2 1 0 0,0 2 6 0 0,1-1 0 0 0,-1 0 0 0 0,5 10 0 0 0,-3-10 0 0 0,-1 0 0 0 0,0 1 1 0 0,2 10-1 0 0,0 10 26 0 0,9 32-1 0 0,-7-17-39 0 0,-5-32-16 0 0,0 0 0 0 0,1 0 0 0 0,3 12-1 0 0,4 3 5 0 0,-4-11 15 0 0,-1 0 0 0 0,0 0-1 0 0,3 15 1 0 0,-1 8-34 0 0,-3-20-85 0 0,3 27 0 0 0,-5-35 52 0 0,1 0 0 0 0,1-1-1 0 0,-1 1 1 0 0,1-1 0 0 0,0 0 0 0 0,1 0-1 0 0,0 0 1 0 0,5 7 0 0 0,-8-13-216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7:40:30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11375 0 0,'0'0'2715'0'0,"0"2"-1900"0"0,2 29 604 0 0,-1-19-1069 0 0,3 22 1 0 0,-1-14-303 0 0,8 27-2 0 0,12 38 8 0 0,0-5-44 0 0,-16-53-1 0 0,7 20-171 0 0,-9-34-1274 0 0,3 5-1882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7:40:30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10367 0 0,'9'8'5735'0'0,"-8"-8"-5614"0"0,3-1-166 0 0,-3 1-322 0 0,2 25-1642 0 0,-3-22 1077 0 0,0 1 0 0 0,0 0 0 0 0,0-1 0 0 0,-1 1 1 0 0,1 0-1 0 0,-1-1 0 0 0,0 1 0 0 0,0-1 0 0 0,-1 1 0 0 0,1-1 0 0 0,-1 0 0 0 0,-2 5 0 0 0,-2 4-204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7:42:02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2557 5030 12983 0 0,'-79'4'1006'0'0,"-1"-5"0"0"0,0-4 0 0 0,-125-21 0 0 0,113 5-867 0 0,1-4 0 0 0,-116-50-1 0 0,149 50 8 0 0,3-1-1 0 0,-1-4 0 0 0,2-2 1 0 0,2-2-1 0 0,-79-67 0 0 0,56 38-21 0 0,-79-69 114 0 0,97 74-140 0 0,-38-35 66 0 0,88 87-154 0 0,-33-30 80 0 0,1-2 0 0 0,-43-54 0 0 0,-114-208 381 0 0,160 244-382 0 0,-63-118 218 0 0,8-3 0 0 0,-99-269-1 0 0,160 362-230 0 0,-25-124 0 0 0,5-92-57 0 0,39 212 22 0 0,4-3 1 0 0,4 1-1 0 0,10-97 0 0 0,-2 150-20 0 0,0 1-1 0 0,3-1 1 0 0,15-42 0 0 0,49-100-104 0 0,-40 114 79 0 0,3 2 0 0 0,3 2 0 0 0,69-88 0 0 0,-46 79 4 0 0,3 2 0 0 0,142-117 0 0 0,-81 91 0 0 0,185-107 0 0 0,-74 78-51 0 0,11 16 30 0 0,12 6 21 0 0,-133 55 0 0 0,17-5 0 0 0,2 6 0 0 0,282-47 0 0 0,-342 81-2 0 0,2 3 0 0 0,-2 3-1 0 0,1 5 1 0 0,92 10 0 0 0,-112 0-44 0 0,-1 1 0 0 0,1 3 0 0 0,-1 3-1 0 0,-2 3 1 0 0,112 51 0 0 0,-101-33 27 0 0,-2 3 0 0 0,-3 3 0 0 0,-1 3 0 0 0,-2 2 0 0 0,-3 4 0 0 0,85 90 0 0 0,168 243 9 0 0,-248-300 9 0 0,43 63 39 0 0,-6 4 0 0 0,-6 5 0 0 0,91 198 0 0 0,-167-307-11 0 0,145 331 102 0 0,-135-292-96 0 0,-4 1 1 0 0,27 132-1 0 0,-50-169-13 0 0,-1 0 1 0 0,-3 1-1 0 0,-2 0 0 0 0,-2-1 0 0 0,-16 88 1 0 0,6-89 77 0 0,-1-1 0 0 0,-34 80 0 0 0,21-61-19 0 0,-10 25 2 0 0,-3-3 1 0 0,-4-1 0 0 0,-101 153 0 0 0,115-204-55 0 0,-2-1 1 0 0,-56 52-1 0 0,-81 58 58 0 0,135-121-82 0 0,-196 149 38 0 0,179-138-28 0 0,-6 0-31 0 0,1-1 1 0 0,-3-4 0 0 0,-83 36-1 0 0,-121 34-34 0 0,185-78 38 0 0,-117 21 0 0 0,156-40 14 0 0,-1-1 0 0 0,-58-3 0 0 0,-77-13 0 0 0,126 7 0 0 0,7-2-432 0 0,-1-1-1 0 0,-50-16 1 0 0,-45-8-856 0 0,126 30 288 0 0,1 1 0 0 0,-1 0 0 0 0,0 0-1 0 0,-14 4 1 0 0,-11-1-2864 0 0,26-2 2860 0 0,2-1-33 0 0,0 0 0 0 0,-1 1 1 0 0,1 0-1 0 0,0 2 0 0 0,0-2 0 0 0,-12 6 0 0 0,-5 10-451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7:42:02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97 456 10879 0 0,'0'0'839'0'0,"-1"-1"-550"0"0,-11-6-125 0 0,2 2-1 0 0,-19-18 1 0 0,27 19-109 0 0,-1 2 1 0 0,0-1-1 0 0,1 1 1 0 0,-1-1 0 0 0,1 0-1 0 0,1 0 1 0 0,-1-1-1 0 0,0 2 1 0 0,0-1 0 0 0,1-1-1 0 0,0 1 1 0 0,0-1-1 0 0,-1 1 1 0 0,1-1 0 0 0,0-4-1 0 0,5-85 395 0 0,-9 61-403 0 0,3 27-40 0 0,1-1 0 0 0,-1 2 0 0 0,2-2 0 0 0,-1-8 0 0 0,2-4-7 0 0,-1 10 0 0 0,2-2 0 0 0,-2 1 0 0 0,-2 1 0 0 0,0-13 0 0 0,1 11 139 0 0,-1 1 1 0 0,2-2-1 0 0,-2 1 0 0 0,4-15 0 0 0,-2 23-121 0 0,0 1-1 0 0,1-1 0 0 0,-1 1 1 0 0,0 0-1 0 0,1-1 0 0 0,-1 1 1 0 0,1 1-1 0 0,-1-1 1 0 0,1 0-1 0 0,0 0 0 0 0,-1 0 1 0 0,2 0-1 0 0,-1-1 0 0 0,0 2 1 0 0,0-1-1 0 0,0 0 1 0 0,-1 1-1 0 0,1-1 0 0 0,0 1 1 0 0,1-1-1 0 0,-1 1 0 0 0,0-1 1 0 0,2 0-1 0 0,0 1 56 0 0,-1-2 0 0 0,0 1 0 0 0,-1-1 0 0 0,2 1 0 0 0,-1 0-1 0 0,0-2 1 0 0,3-1 0 0 0,-2 1-35 0 0,0 0 0 0 0,0 1 1 0 0,-1-1-1 0 0,2 1 0 0 0,-1 0 0 0 0,1 1 0 0 0,-1-2 0 0 0,1 2 0 0 0,-1-1 0 0 0,1 1 0 0 0,-1-1 1 0 0,1 1-1 0 0,-1 0 0 0 0,2 1 0 0 0,-2-1 0 0 0,1 1 0 0 0,0 0 0 0 0,0 0 0 0 0,-1 0 0 0 0,2 0 1 0 0,-2 0-1 0 0,1 1 0 0 0,-1 0 0 0 0,2-1 0 0 0,4 4 0 0 0,0-1-46 0 0,0 1-1 0 0,1-1 0 0 0,-1 2 1 0 0,-1-1-1 0 0,0 2 1 0 0,0-1-1 0 0,0 1 1 0 0,0 0-1 0 0,10 11 1 0 0,-12-11 2 0 0,1 3 1 0 0,0-1 0 0 0,-1 1 0 0 0,0-1-1 0 0,-2 1 1 0 0,2 0 0 0 0,-1 1 0 0 0,-2-1-1 0 0,1 0 1 0 0,-1 1 0 0 0,1 0 0 0 0,-2 0-1 0 0,-1 0 1 0 0,1 1 0 0 0,0-1-1 0 0,-2 20 1 0 0,-2-9 5 0 0,1-7 0 0 0,0 0 0 0 0,-7 24 0 0 0,1-4 134 0 0,7-34-129 0 0,0 0 1 0 0,0 1 0 0 0,0-1 0 0 0,0 0 0 0 0,0 0-1 0 0,-1 0 1 0 0,1 2 0 0 0,0-2 0 0 0,0 0 0 0 0,0 0-1 0 0,0 0 1 0 0,0 1 0 0 0,0-1 0 0 0,0 0 0 0 0,-1 0 0 0 0,1 0-1 0 0,0 0 1 0 0,0 1 0 0 0,0-1 0 0 0,0 0 0 0 0,0 0-1 0 0,-1 0 1 0 0,1 0 0 0 0,0 0 0 0 0,0 0 0 0 0,0 0-1 0 0,-2 1 1 0 0,2-1 0 0 0,0 0 0 0 0,0 0 0 0 0,0 0 0 0 0,-1 0-1 0 0,1 0 1 0 0,0 0 0 0 0,0 0 0 0 0,-1 0 0 0 0,1 0-1 0 0,0 0 1 0 0,0 0 0 0 0,0 0 0 0 0,-1 0 0 0 0,1-1 3 0 0,-1 1 0 0 0,1 0 0 0 0,0 0 0 0 0,-1 0 0 0 0,1 0 0 0 0,0 0 0 0 0,-1 0 0 0 0,1 0 0 0 0,0 1 0 0 0,-2-1 0 0 0,2 0 0 0 0,0 0 0 0 0,-1 0 0 0 0,1 0 0 0 0,0 0 0 0 0,0 0 0 0 0,-1 1 0 0 0,1-1 0 0 0,0 0 0 0 0,-1 0 0 0 0,1 0 0 0 0,0 1 0 0 0,0-1 0 0 0,-1 0 1 0 0,1 0-1 0 0,0 1 0 0 0,-2 4 30 0 0,2-5-37 0 0,0 1 0 0 0,0-1-1 0 0,0 0 1 0 0,-2 1-1 0 0,2-1 1 0 0,0 1 0 0 0,0-1-1 0 0,-1 2 1 0 0,1-2 0 0 0,0 0-1 0 0,0 1 1 0 0,-1-1 0 0 0,1 0-1 0 0,-1 1 1 0 0,1-1 0 0 0,0 0-1 0 0,-1 1 1 0 0,-4 1 11 0 0,2 0 0 0 0,-1-1 0 0 0,0 0-1 0 0,0 0 1 0 0,-7 1 0 0 0,7-2-2 0 0,1 0 0 0 0,-1 1-1 0 0,0-1 1 0 0,0-1 0 0 0,1 1-1 0 0,-1 0 1 0 0,1-1 0 0 0,-6-1-1 0 0,-1 0 12 0 0,-7-3-29 0 0,10 0-46 0 0,0 2-1 0 0,0-3 1 0 0,2 2 0 0 0,-2-2 0 0 0,-5-6 0 0 0,5 5-212 0 0,0 0 1 0 0,0 2-1 0 0,-9-8 1 0 0,5 6-789 0 0,1-1 1 0 0,0 0 0 0 0,1-1 0 0 0,-12-13 0 0 0,19 19 794 0 0,-7-12-2734 0 0,9 14 2711 0 0,0 0 1 0 0,-2 1-1 0 0,2-1 0 0 0,-1 0 0 0 0,1 0 0 0 0,-1 0 0 0 0,1 1 0 0 0,-1-2 0 0 0,1 1 0 0 0,-1 1 0 0 0,0-1 0 0 0,-1 0 0 0 0,2 1 0 0 0,-1-1 0 0 0,-1 0 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7:42:02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214 399 2959 0 0,'-25'9'264'0'0,"12"-10"42"0"0,6-1 780 0 0,2-1 0 0 0,-1 0 0 0 0,0-1 0 0 0,0 1 0 0 0,1-1 0 0 0,-1 0 0 0 0,1 0 0 0 0,-9-8 0 0 0,10 7-1703 0 0,-35-38 1433 0 0,22 24-407 0 0,15 15-346 0 0,0 1-1 0 0,0 1 1 0 0,-1-2-1 0 0,2 1 1 0 0,-1-1-1 0 0,1 1 1 0 0,-3-6-1 0 0,-5-15 150 0 0,6 19-159 0 0,-1-1-1 0 0,2 0 1 0 0,-1 0 0 0 0,1-1-1 0 0,0 2 1 0 0,1-2-1 0 0,-2 1 1 0 0,1-14 0 0 0,-1-8 152 0 0,0 21-139 0 0,3 0-1 0 0,-1 0 0 0 0,0 0 0 0 0,1 0 1 0 0,0 0-1 0 0,2-9 0 0 0,-2-16 255 0 0,1 30-297 0 0,-1 1 0 0 0,0-1-1 0 0,2 1 1 0 0,-2 0 0 0 0,0 0-1 0 0,1-1 1 0 0,-1 1 0 0 0,1 0-1 0 0,0-1 1 0 0,-1 1 0 0 0,1 0-1 0 0,0-1 1 0 0,1 1 0 0 0,0-1-1 0 0,1-3 53 0 0,-2 3-55 0 0,1 0 0 0 0,-1-1 0 0 0,0 2 0 0 0,1-1 0 0 0,-1 0 0 0 0,1 0 0 0 0,0 0 0 0 0,-1 1 0 0 0,1-1 0 0 0,1 1 0 0 0,-2-1 0 0 0,1 1 0 0 0,0-1 0 0 0,1 1 0 0 0,-2 0 0 0 0,1 1 1 0 0,0-2-1 0 0,1 1 0 0 0,-1 0 0 0 0,0 1 0 0 0,1 0 0 0 0,-1-1 0 0 0,1 1 0 0 0,0 0 0 0 0,-1 0 0 0 0,0 0 0 0 0,1 0 0 0 0,-1 0 0 0 0,0 0 0 0 0,1 1 0 0 0,-1-1 0 0 0,0 1 0 0 0,0-1 0 0 0,1 1 0 0 0,3 3 0 0 0,6 2-20 0 0,0 2 0 0 0,-2-1 0 0 0,2 1 0 0 0,-2 1 0 0 0,12 12 0 0 0,-16-16 0 0 0,-1 2 0 0 0,0-1 0 0 0,1 1 0 0 0,-3 0 0 0 0,2 0 0 0 0,0 0 0 0 0,-2 0 0 0 0,0 0 0 0 0,0 1 0 0 0,3 8 0 0 0,-2 2 0 0 0,-3-14 0 0 0,0-1 0 0 0,1 2 0 0 0,-1-2 0 0 0,-1 1 0 0 0,1 0 0 0 0,-1 0 0 0 0,0-1 0 0 0,0 2 0 0 0,-1 6 0 0 0,-2 6 1 0 0,3-14 0 0 0,0 1 0 0 0,-1-1 0 0 0,1 0 0 0 0,-1 1 0 0 0,0-1 0 0 0,0 0 0 0 0,0 0 0 0 0,0 1 0 0 0,-2-1 0 0 0,0 4 0 0 0,2-6 6 0 0,-3 6 54 0 0,0-1 0 0 0,-1 1 1 0 0,-1-2-1 0 0,2 1 0 0 0,-2 0 1 0 0,0 0-1 0 0,-1-2 0 0 0,1 1 1 0 0,-10 7-1 0 0,0-6-104 0 0,11-8 13 0 0,3 1 11 0 0,1 1-61 0 0,0-2-116 0 0,1 1 176 0 0,0-2 0 0 0,0 2 0 0 0,0-1 0 0 0,0-1 0 0 0,0 2-1 0 0,0-1 1 0 0,0 1 0 0 0,1-1 0 0 0,-1 0 0 0 0,1 0 0 0 0,-1 1 0 0 0,1-1-1 0 0,-1 0 1 0 0,1 1 0 0 0,1-1 0 0 0,-1 1 0 0 0,0 0 0 0 0,1-3 0 0 0,27-27-2500 0 0,-22 24 166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7:42:02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29 337 4287 0 0,'0'0'8138'0'0,"2"-2"-7597"0"0,10-6 141 0 0,-7 6-483 0 0,0-1 0 0 0,0-1 0 0 0,0-1 0 0 0,0 2 0 0 0,0-2 0 0 0,3-4 0 0 0,14-8 659 0 0,-18 12-630 0 0,-3 5 239 0 0,3-2-353 0 0,-1 0 1 0 0,1-1-1 0 0,-1 2 0 0 0,1-1 1 0 0,-1 1-1 0 0,1 0 1 0 0,4-2-1 0 0,-6 3-136 0 0,10-3 157 0 0,-1-1-1 0 0,20 0 0 0 0,16-4-69 0 0,31-8 99 0 0,-66 13-158 0 0,0 1 0 0 0,22 0-1 0 0,17-4-6 0 0,1-5 80 0 0,39-6 194 0 0,-41 10-145 0 0,90-26 0 0 0,46-28 215 0 0,-157 50-286 0 0,12-5-57 0 0,-23 9 48 0 0,-2 0 0 0 0,33-6 0 0 0,-17 3 66 0 0,-26 8-93 0 0,3-1 0 0 0,-1 1 0 0 0,0 0 0 0 0,0 1 0 0 0,14-1 0 0 0,2-2 5 0 0,-16 3 60 0 0,-8 4 688 0 0,-2 9-752 0 0,2-10-4 0 0,-1 1 0 0 0,-1-1 0 0 0,2 1 0 0 0,0 0 0 0 0,0-1 0 0 0,0 1 0 0 0,0 3 0 0 0,0-3 50 0 0,-4 14 50 0 0,1 12-107 0 0,2-16 7 0 0,0 0 1 0 0,0 1-1 0 0,-5 14 1 0 0,4 5 33 0 0,3-28-51 0 0,-1 0-1 0 0,0 0 0 0 0,0 1 0 0 0,-2 8 0 0 0,-1-6 0 0 0,0 2 0 0 0,1 1 0 0 0,1-1 0 0 0,-2 0 0 0 0,2 20 0 0 0,0-8 18 0 0,0 0 0 0 0,-2 0-1 0 0,-9 39 1 0 0,0-10 29 0 0,4-6 84 0 0,-2 0 1 0 0,-26 69-1 0 0,-11 17-131 0 0,31-89 0 0 0,-13 28 0 0 0,13-27 0 0 0,12-33 0 0 0,1 2 0 0 0,-11 17 0 0 0,-1-2 11 0 0,-38 61-34 0 0,45-78 46 0 0,-1 2 1 0 0,1-2-1 0 0,-3-1 0 0 0,2 1 1 0 0,-18 12-1 0 0,18-16-4 0 0,1 0 0 0 0,-1 0-1 0 0,-1-1 1 0 0,0-1 0 0 0,0 1-1 0 0,1-2 1 0 0,-2 1 0 0 0,1-1-1 0 0,0-1 1 0 0,-1 1 0 0 0,1-2-1 0 0,-2 0 1 0 0,2 0 0 0 0,0-1-1 0 0,-15-1 1 0 0,-1-2 56 0 0,-1-2-1 0 0,2-1 1 0 0,-2 1-1 0 0,-29-15 1 0 0,43 14-49 0 0,-1-1 0 0 0,-19-12 0 0 0,5 1 63 0 0,20 14-57 0 0,1-1 0 0 0,0-1 0 0 0,2 2 0 0 0,-8-9 0 0 0,-12-10 44 0 0,10 9-73 0 0,-2-1 0 0 0,2-1-1 0 0,2 0 1 0 0,-14-20 0 0 0,10 14-4 0 0,-12-23 26 0 0,22 33-15 0 0,-1 0 0 0 0,0 1-1 0 0,-12-15 1 0 0,11 17-10 0 0,1-3 0 0 0,0 2 0 0 0,1-2 0 0 0,-11-21 0 0 0,-18-55 0 0 0,15 37 0 0 0,-1-15-15 0 0,20 59-31 0 0,1 3 14 0 0,0 0-1 0 0,-1 0 1 0 0,1 1 0 0 0,-1-2 0 0 0,1 2 0 0 0,-2-1-1 0 0,1 1 1 0 0,0-1 0 0 0,0 1 0 0 0,-2 0 0 0 0,2 0 0 0 0,-1 0-1 0 0,-3-3 1 0 0,4 5-88 0 0,2 1 104 0 0,-1-1 0 0 0,1 1 0 0 0,-1-1 0 0 0,1 1-1 0 0,0-2 1 0 0,-1 2 0 0 0,1-1 0 0 0,-1 1 0 0 0,1-1 0 0 0,-1 1-1 0 0,-1 0 1 0 0,2-1 0 0 0,-1 1 0 0 0,1 0 0 0 0,-2-1 0 0 0,5 16-3597 0 0,2-3 4809 0 0,-1-2-3395 0 0,-3-2-3184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8:04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4863 0 0,'0'0'5228'0'0,"1"7"-8245"0"0,-1-3-445 0 0,0-2 3198 0 0,0-1 1 0 0,0 0-1 0 0,-1 1 0 0 0,2-1 1 0 0,-1 0-1 0 0,0 1 0 0 0,0-1 1 0 0,0 0-1 0 0,1 3 0 0 0,5 7-256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8:25:43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1176 4255 0 0,'0'0'332'0'0,"2"-2"-145"0"0,0 1-42 0 0,-1 0 1 0 0,1 0-1 0 0,-1-1 0 0 0,1 1 0 0 0,-1-1 0 0 0,0 1 1 0 0,0-1-1 0 0,0 1 0 0 0,1-1 0 0 0,-1 0 0 0 0,-1 1 1 0 0,1-1-1 0 0,0 0 0 0 0,0 0 0 0 0,-1 0 0 0 0,1 0 1 0 0,-1 0-1 0 0,0 0 0 0 0,1 1 0 0 0,-1-5 0 0 0,0 6-121 0 0,0-1 0 0 0,1 0-1 0 0,-1 1 1 0 0,0-1-1 0 0,0 0 1 0 0,1 1-1 0 0,-1-1 1 0 0,1 0 0 0 0,-1 1-1 0 0,1-1 1 0 0,-1 1-1 0 0,1-1 1 0 0,-1 1-1 0 0,1-1 1 0 0,-1 1 0 0 0,1-1-1 0 0,-1 1 1 0 0,2-1-1 0 0,-1-3 49 0 0,-1 4-64 0 0,0-1-1 0 0,-1 1 0 0 0,1-1 1 0 0,0 1-1 0 0,-1-1 0 0 0,1 1 1 0 0,0-1-1 0 0,0 1 0 0 0,0-1 1 0 0,-1 1-1 0 0,1-1 0 0 0,0 0 0 0 0,0 1 1 0 0,0-1-1 0 0,0 1 0 0 0,0-1 1 0 0,0 1-1 0 0,0-1 0 0 0,0 1 1 0 0,0-1-1 0 0,0 0 0 0 0,1 1 1 0 0,-1-1-1 0 0,0 1 0 0 0,0-1 1 0 0,0 1-1 0 0,1-1 0 0 0,-1 1 1 0 0,0-1-1 0 0,1 1 0 0 0,-1-1 0 0 0,0 1 1 0 0,1-1-1 0 0,-1 1 0 0 0,0 0 1 0 0,2-1-1 0 0,5-10 209 0 0,15-9 5792 0 0,-19 19-5735 0 0,4 0-111 0 0,1 0 0 0 0,-1 0 0 0 0,1-1 0 0 0,-1 0 0 0 0,0-1 0 0 0,0 1-1 0 0,0-1 1 0 0,0-1 0 0 0,-1 1 0 0 0,1-1 0 0 0,7-6 0 0 0,8-8-4 0 0,0-1 1 0 0,-1-1-1 0 0,19-24 0 0 0,52-73 122 0 0,-75 93-204 0 0,18-38 0 0 0,8-12 86 0 0,38-50 148 0 0,-77 117-310 0 0,0-1 0 0 0,-1 1 0 0 0,-1 0 0 0 0,4-12 0 0 0,-4 11 0 0 0,1-1 0 0 0,0 1 0 0 0,6-12 0 0 0,-2 7 0 0 0,-3 8 0 0 0,-1 0 0 0 0,0-1 0 0 0,0 1 0 0 0,-1-1 0 0 0,0 0 0 0 0,3-11 0 0 0,-2-11 0 0 0,4-14 0 0 0,-4 32-2 0 0,-1 2 17 0 0,0-1 0 0 0,0 0 0 0 0,0 0 1 0 0,0-12-1 0 0,-2 17-15 0 0,0-3 7 0 0,-1 1 0 0 0,2-1 1 0 0,-1 0-1 0 0,1 1 0 0 0,0-1 0 0 0,0 1 1 0 0,1-1-1 0 0,0 1 0 0 0,0 0 0 0 0,0 0 1 0 0,1 0-1 0 0,5-9 0 0 0,-3 6-7 0 0,0 0 0 0 0,0-1 0 0 0,-1 0 0 0 0,0 1 0 0 0,4-20 0 0 0,5-12 11 0 0,-10 31 36 0 0,-3 8-33 0 0,1 1 0 0 0,-1 0 0 0 0,0 0 0 0 0,0 0 0 0 0,1 0 1 0 0,-1 0-1 0 0,1 0 0 0 0,-1 0 0 0 0,1 0 0 0 0,0 0 0 0 0,-1 0 0 0 0,2-1 1 0 0,0 0-85 0 0,-4 4-122 0 0,-9 9 178 0 0,10-10 14 0 0,-1 0 0 0 0,1 0 0 0 0,-1 0 1 0 0,1 0-1 0 0,0 0 0 0 0,-1 1 0 0 0,1-1 0 0 0,0 1 0 0 0,0-1 0 0 0,0 1 1 0 0,0-1-1 0 0,0 1 0 0 0,0-1 0 0 0,0 3 0 0 0,0 6 0 0 0,1-9 0 0 0,0 1 0 0 0,0-1 0 0 0,0 0 0 0 0,0 1 0 0 0,0-1 0 0 0,0 0 0 0 0,-1 0 0 0 0,1 1 0 0 0,0-1 0 0 0,-1 0 0 0 0,1 0 0 0 0,-1 0 0 0 0,0 1 0 0 0,0 0 0 0 0,-6 5-2 0 0,6-5 3 0 0,0-1 1 0 0,-1 0-1 0 0,1 0 0 0 0,0 1 1 0 0,0-1-1 0 0,0 1 0 0 0,0-1 0 0 0,0 1 1 0 0,1-1-1 0 0,-1 1 0 0 0,0 2 1 0 0,-1 7 31 0 0,1-8-27 0 0,1 0 0 0 0,-1-1 1 0 0,0 1-1 0 0,1 0 0 0 0,-1 0 0 0 0,0-1 0 0 0,-3 6 0 0 0,0-2 13 0 0,0 1-1 0 0,0-1 0 0 0,1 1 1 0 0,0 0-1 0 0,0 0 0 0 0,1 1 1 0 0,-3 8-1 0 0,3-9-6 0 0,0 1 0 0 0,-1-1 0 0 0,-5 11 0 0 0,4-10-2 0 0,0-1 0 0 0,-4 16-1 0 0,3-3-9 0 0,-1-1 0 0 0,-11 25 0 0 0,14-37 1 0 0,0 1 0 0 0,-2 14-1 0 0,3-15 13 0 0,0 0 0 0 0,0 0 0 0 0,-5 12 0 0 0,-1-5-4 0 0,5-9-8 0 0,-1 1-1 0 0,2 0 0 0 0,-1-1 0 0 0,-1 8 0 0 0,0 1 1 0 0,4-10 6 0 0,-1 0-1 0 0,0 0 1 0 0,0-1-1 0 0,0 1 1 0 0,0 0-1 0 0,-1-1 1 0 0,-3 7 0 0 0,-6 4 3 0 0,7-10-10 0 0,0 1 0 0 0,1-1 0 0 0,-5 9 0 0 0,7-10-2 0 0,-5 9 18 0 0,0 0 1 0 0,-1-1 0 0 0,-14 18-1 0 0,17-22-7 0 0,-1-1 1 0 0,1 1-1 0 0,1 0 0 0 0,-5 9 0 0 0,5-8 4 0 0,-1 0-1 0 0,0-1 1 0 0,-6 9-1 0 0,-5 3 28 0 0,-17 31 0 0 0,29-45-40 0 0,-1 0 0 0 0,1-1 0 0 0,-1 1-1 0 0,-5 4 1 0 0,5-5 3 0 0,0 1 0 0 0,0-1 0 0 0,-5 9 0 0 0,2-1 12 0 0,0 1 4 0 0,-13 17 0 0 0,1-2 4 0 0,14-21-13 0 0,0 1 0 0 0,0-2 1 0 0,-10 12-1 0 0,-5 4-10 0 0,-6 4 0 0 0,25-25 0 0 0,0-1 0 0 0,0 1 0 0 0,0 0 0 0 0,0-1 0 0 0,0 1 0 0 0,0 0 0 0 0,0 0 0 0 0,0 0 0 0 0,0 0 0 0 0,0 0 0 0 0,1 0 0 0 0,-1 0 0 0 0,0 0 0 0 0,0 1 0 0 0,-15 11 0 0 0,10-8-1 0 0,4-3-9 0 0,0-1 0 0 0,-1 1 0 0 0,1-1 0 0 0,-1 1 0 0 0,0-1-1 0 0,1 0 1 0 0,-1 0 0 0 0,-3 1 0 0 0,-14 4-130 0 0,17-6 71 0 0,3 0 69 0 0,0 0-1 0 0,0 0 1 0 0,0 0-1 0 0,0 1 1 0 0,0-1 0 0 0,-1 0-1 0 0,1 0 1 0 0,0 0 0 0 0,0 0-1 0 0,0 0 1 0 0,0 0-1 0 0,-1 0 1 0 0,1 0 0 0 0,0 0-1 0 0,0 0 1 0 0,0 0 0 0 0,-1 0-1 0 0,1 0 1 0 0,0 0 0 0 0,0 0-1 0 0,0 0 1 0 0,-1 0-1 0 0,1 0 1 0 0,0 0 0 0 0,0 0-1 0 0,0 0 1 0 0,0 0 0 0 0,-1 0-1 0 0,1 0 1 0 0,0 0 0 0 0,0 0-43 0 0,-1 0 0 0 0,1 0 0 0 0,0-1 0 0 0,0 1 0 0 0,-1 0 0 0 0,1 0 0 0 0,0 0 0 0 0,-1 0 0 0 0,1 0 0 0 0,0 0 0 0 0,0 0 0 0 0,-1 0 0 0 0,1 0 0 0 0,0 0 0 0 0,0 0 0 0 0,-1 0 0 0 0,1 0 0 0 0,0 0 0 0 0,0 1 0 0 0,-1-1 0 0 0,1 0 0 0 0,0 0 0 0 0,0 0 0 0 0,-1 0 1 0 0,1 0-1 0 0,0 0 0 0 0,0 1 0 0 0,-1-1 0 0 0,1 0 0 0 0,0 0 0 0 0,0 0 0 0 0,0 1 0 0 0,-1-1 0 0 0,-6 9-466 0 0,6-8 461 0 0,1 0 1 0 0,-1-1-1 0 0,0 1 1 0 0,0 0-1 0 0,1 0 1 0 0,-1-1-1 0 0,0 1 1 0 0,1 0-1 0 0,-1 0 1 0 0,1 0-1 0 0,-1 0 0 0 0,1 0 1 0 0,0 0-1 0 0,-1 0 1 0 0,1 0-1 0 0,0 0 1 0 0,0 0-1 0 0,-1 0 1 0 0,1 0-1 0 0,0 0 1 0 0,0 0-1 0 0,0 0 1 0 0,0 0-1 0 0,1 1 1 0 0,6 10-2116 0 0,-27-8-6702 0 0,15-3 8491 0 0,-1-1 0 0 0,1 1 0 0 0,-1-1 0 0 0,1-1 0 0 0,-6 0 0 0 0,-47-14-1638 0 0,27 4 1654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4:13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4 179 5327 0 0,'2'0'410'0'0,"4"-1"-390"0"0,0 0 1 0 0,1-1-1 0 0,-1 0 1 0 0,0 0 0 0 0,0 0-1 0 0,0-1 1 0 0,-1 0-1 0 0,1 0 1 0 0,6-4-1 0 0,11-6 128 0 0,-1-2 1273 0 0,4 0-402 0 0,-23 13-918 0 0,0 1 0 0 0,0-1 1 0 0,0 0-1 0 0,0 0 0 0 0,3-3 0 0 0,-4 3 12 0 0,0 0 0 0 0,1 0 0 0 0,-1 1 0 0 0,1-1 0 0 0,-1 1 0 0 0,1 0 0 0 0,4-3 0 0 0,-1 3 532 0 0,14-6 454 0 0,-19 6-1080 0 0,0 1 0 0 0,0-1 0 0 0,-1 0 0 0 0,1 1 0 0 0,0-1 0 0 0,-1 0 0 0 0,1 1 0 0 0,0-1 0 0 0,-1 0 0 0 0,1 0 0 0 0,-1 0 0 0 0,1 0 0 0 0,-1 1 0 0 0,0-1 0 0 0,1 0 0 0 0,-1 0 0 0 0,1-1 0 0 0,-1 0 1077 0 0,2 1-821 0 0,-1 1-252 0 0,0 0 1 0 0,0 0-1 0 0,-1 0 1 0 0,1-1-1 0 0,0 1 1 0 0,0 0-1 0 0,0-1 1 0 0,-1 1-1 0 0,1-1 1 0 0,0 1-1 0 0,0-1 1 0 0,-1 1-1 0 0,1-1 0 0 0,0 0 1 0 0,-1 1-1 0 0,1-1 1 0 0,-1 0-1 0 0,1 1 1 0 0,0-3-1 0 0,-1 3-17 0 0,0 0-1 0 0,0 0 1 0 0,0 0-1 0 0,1 0 1 0 0,-1-1-1 0 0,0 1 1 0 0,0 0-1 0 0,0 0 1 0 0,0 0-1 0 0,0 0 1 0 0,0 0-1 0 0,1-1 1 0 0,-1 1-1 0 0,0 0 1 0 0,0 0-1 0 0,0 0 1 0 0,0 0-1 0 0,1 0 1 0 0,-1 0-1 0 0,0 0 0 0 0,0 0 1 0 0,0 0-1 0 0,1-1 1 0 0,-1 1-1 0 0,0 0 1 0 0,0 0-1 0 0,0 0 1 0 0,1 0-1 0 0,-1 0 1 0 0,0 0-1 0 0,0 0 1 0 0,0 1-1 0 0,1-1 1 0 0,-1 0-1 0 0,0 0 1 0 0,0 0-1 0 0,0 0 1 0 0,1 0-1 0 0,-1 0 1 0 0,0 0-1 0 0,0 0 5 0 0,1 1-1 0 0,-1-1 1 0 0,0 0-1 0 0,1 0 1 0 0,-1 0 0 0 0,0 0-1 0 0,0 0 1 0 0,1 0-1 0 0,-1 0 1 0 0,0 0-1 0 0,1 0 1 0 0,-1 0 0 0 0,0 0-1 0 0,1 0 1 0 0,-1 0-1 0 0,0 0 1 0 0,1 0-1 0 0,-1 0 1 0 0,0 0 0 0 0,1 0-1 0 0,-1 0 1 0 0,0-1-1 0 0,0 1 1 0 0,1 0-1 0 0,-1 0 1 0 0,0 0 0 0 0,0-1-1 0 0,1 1 1 0 0,-1 0-1 0 0,1-1 12 0 0,0-1 0 0 0,1 1 0 0 0,-1 1 1 0 0,0-1-1 0 0,0 0 0 0 0,1 0 0 0 0,-1 0 0 0 0,0 1 0 0 0,1-1 0 0 0,-1 0 0 0 0,1 1 0 0 0,-1 0 0 0 0,1-1 0 0 0,-1 1 0 0 0,1 0 0 0 0,-1 0 0 0 0,1-1 0 0 0,-1 1 1 0 0,1 1-1 0 0,0-1 0 0 0,-1 0 0 0 0,1 0 0 0 0,-1 0 0 0 0,2 1 0 0 0,-2-1-11 0 0,0 1-1 0 0,0-1 1 0 0,0 0 0 0 0,0-1 0 0 0,0 1-1 0 0,0 0 1 0 0,0 0 0 0 0,0 0-1 0 0,0 0 1 0 0,0-1 0 0 0,-1 1 0 0 0,1 0-1 0 0,0-1 1 0 0,0 1 0 0 0,0-1-1 0 0,-1 1 1 0 0,1-1 0 0 0,0 1 0 0 0,0-1-1 0 0,-1 0 1 0 0,1 1 0 0 0,0-2 0 0 0,0 1-1 0 0,0 0 0 0 0,0 1 0 0 0,-1-1 1 0 0,1 0-1 0 0,0 0 0 0 0,0 1 1 0 0,0-1-1 0 0,0 1 0 0 0,-1-1 0 0 0,1 1 1 0 0,0-1-1 0 0,0 1 0 0 0,0 0 1 0 0,0-1-1 0 0,0 1 0 0 0,0 0 0 0 0,0 0 1 0 0,0 0-1 0 0,1 0 0 0 0,0 0 1 0 0,12 3 123 0 0,-12-3-101 0 0,1 1 0 0 0,0 0 0 0 0,-1-1 0 0 0,1 1 1 0 0,0-1-1 0 0,0 0 0 0 0,2 0 0 0 0,8-2 99 0 0,-8 1-85 0 0,-1 0 0 0 0,0 1 0 0 0,1-1 0 0 0,-1 1 0 0 0,6 1 0 0 0,3 1 32 0 0,-7-1-42 0 0,0 0 1 0 0,0-1 0 0 0,0 0-1 0 0,-1 0 1 0 0,12-1-1 0 0,3-3 51 0 0,-12 2-51 0 0,-1 0 0 0 0,1 1-1 0 0,-1 0 1 0 0,13 0 0 0 0,4 3 25 0 0,-12-1-27 0 0,0-1 0 0 0,0 0 0 0 0,14-1 0 0 0,-5-3 7 0 0,-8 2-16 0 0,0 0-1 0 0,0 1 0 0 0,0 0 0 0 0,13 1 1 0 0,15 5-7 0 0,-18-2 7 0 0,32 1 0 0 0,-14-6-11 0 0,-16 1 19 0 0,31 2 0 0 0,-14 4 22 0 0,-14-2 15 0 0,36 0-1 0 0,75-10 122 0 0,100 8-174 0 0,-120 8 9 0 0,21 0 27 0 0,-80-11-12 0 0,58 2 6 0 0,180 19 93 0 0,-188-12-108 0 0,80 2 32 0 0,-127-9-36 0 0,182 2 64 0 0,156 6 17 0 0,-252-9-115 0 0,-1-1-57 0 0,-78 6 84 0 0,56 1 101 0 0,151-3 100 0 0,-140-4-258 0 0,0 0 0 0 0,-83 4 36 0 0,71 0 0 0 0,-52-6 16 0 0,114-3 48 0 0,56 8-64 0 0,-198 0 0 0 0,55-5 0 0 0,-34-1 42 0 0,70 2 0 0 0,29-1 77 0 0,-71 0-62 0 0,-40 2-15 0 0,-20 0-6 0 0,55 3 0 0 0,-57 3-24 0 0,-17-1 5 0 0,1-1 0 0 0,23-1 1 0 0,-8-4-5 0 0,-19 2 4 0 0,0 0 0 0 0,25 1 0 0 0,-7 5-7 0 0,-15-3-10 0 0,-1 0 0 0 0,16-1 0 0 0,-1-2 0 0 0,-15 0 0 0 0,-1 0 0 0 0,18 3 0 0 0,84 11 0 0 0,-102-11 0 0 0,24 6 0 0 0,-24-5 0 0 0,24 4 0 0 0,-22-7 0 0 0,-9 1 0 0 0,0-1 0 0 0,0 0 0 0 0,0 1 0 0 0,0 0 0 0 0,8 3 0 0 0,-4 0 0 0 0,-4-2 0 0 0,0 0 0 0 0,0 0 0 0 0,0 0 0 0 0,0-1 0 0 0,0 1 0 0 0,0-2 0 0 0,9 1 0 0 0,-10 0 0 0 0,1 0 0 0 0,-1 0 0 0 0,0 0 0 0 0,0 0 0 0 0,9 4 0 0 0,8 2 0 0 0,-18-7 0 0 0,-2 2 0 0 0,11 13 0 0 0,-4-7 0 0 0,1-4 11 0 0,0-4 32 0 0,-3-2-17 0 0,-3 1 32 0 0,0-4-31 0 0,4-9-114 0 0,-8 15 86 0 0,0-1 0 0 0,0 0 1 0 0,0 0-1 0 0,0 0 0 0 0,1 0 1 0 0,-1 0-1 0 0,0 0 1 0 0,0 0-1 0 0,0 0 0 0 0,0 0 1 0 0,0 0-1 0 0,0 0 0 0 0,0 0 1 0 0,0 0-1 0 0,0 0 1 0 0,0 0-1 0 0,0 0 0 0 0,0 0 1 0 0,0 0-1 0 0,0 0 1 0 0,0 0-1 0 0,0 0 0 0 0,0 0 1 0 0,0 0-1 0 0,0 0 0 0 0,1 0 1 0 0,-1 0-1 0 0,0 0 1 0 0,0 0-1 0 0,0 0 0 0 0,0 0 1 0 0,0 0-1 0 0,0 0 0 0 0,0 0 1 0 0,0 0-1 0 0,0 0 1 0 0,0 0-1 0 0,0 0 0 0 0,0 0 1 0 0,0 0-1 0 0,0 0 1 0 0,0 0-1 0 0,0 0 0 0 0,0 0 1 0 0,1 0-1 0 0,-1 0 0 0 0,0 0 1 0 0,0 0-1 0 0,0 0 1 0 0,0 0-1 0 0,0 0 0 0 0,0 0 1 0 0,0 0-1 0 0,0 0 0 0 0,0-1 1 0 0,0 1-1 0 0,0 0 1 0 0,0 0-1 0 0,0 0 0 0 0,0 0 1 0 0,0 0-1 0 0,0 0 1 0 0,0 0-1 0 0,0 0 0 0 0,0 0 1 0 0,0 0-1 0 0,0 0 0 0 0,0 0 1 0 0,1 1-1 0 0,-1 0 1 0 0,1 0-1 0 0,0 0 0 0 0,0 0 1 0 0,0 0-1 0 0,0 0 0 0 0,0-1 1 0 0,0 1-1 0 0,0 0 0 0 0,0 0 1 0 0,0-1-1 0 0,0 1 1 0 0,0-1-1 0 0,0 1 0 0 0,1-1 1 0 0,1 1-1 0 0,4 3 2 0 0,3 15-15 0 0,-4-9-59 0 0,-4-8 74 0 0,-1 0-1 0 0,1-1 1 0 0,-1 1-1 0 0,0 0 1 0 0,1 0-1 0 0,-1 0 1 0 0,0 0 0 0 0,0 1-1 0 0,-1-1 1 0 0,2 4-1 0 0,5 12-32 0 0,-2-1-1 0 0,0 1 0 0 0,5 29 1 0 0,15 108-171 0 0,-12-89 152 0 0,1-13 51 0 0,-1-9 0 0 0,30 120 139 0 0,4 17 32 0 0,-23-93-112 0 0,8 46 20 0 0,-18-43-79 0 0,2 168 0 0 0,1 96 0 0 0,-12-266 0 0 0,2 19 0 0 0,-3-32 5 0 0,-2-38 30 0 0,7 43 0 0 0,1-6 118 0 0,-1 118 0 0 0,-5-66-150 0 0,-2-70-3 0 0,-10 97 0 0 0,3-71 25 0 0,3-48 0 0 0,-7 52 0 0 0,6-64 9 0 0,1 0 1 0 0,1 28-1 0 0,-2 23 84 0 0,-17 172-48 0 0,20-230-67 0 0,1 1 1 0 0,3 22 0 0 0,-2-20 6 0 0,-1-10-2 0 0,-1 1 0 0 0,0-1 0 0 0,-3 13 0 0 0,2-13-5 0 0,0-1 1 0 0,1 1 0 0 0,0-1-1 0 0,0 0 1 0 0,2 11-1 0 0,2 14 8 0 0,-1 0 0 0 0,-1 0 0 0 0,-4 33 0 0 0,2 32 9 0 0,1-85 1 0 0,1 1-1 0 0,4 15 1 0 0,2 8-8 0 0,-7-32-6 0 0,0-1 1 0 0,-1 1-1 0 0,1 0 1 0 0,-1-1 0 0 0,0 1-1 0 0,-1 8 1 0 0,0-1-8 0 0,0 38 112 0 0,0-48-106 0 0,1-1 0 0 0,0 1 0 0 0,0-1 0 0 0,0 1 0 0 0,0-1 0 0 0,0 1 0 0 0,0 0 0 0 0,0-1 0 0 0,1 0 0 0 0,-1 1 0 0 0,0-1 0 0 0,2 4 0 0 0,0-1-4 0 0,-2-3-2 0 0,0 1 0 0 0,1-1 0 0 0,-1 1 0 0 0,0-1 0 0 0,1 1 0 0 0,-1-1 0 0 0,1 0 0 0 0,-1 1 0 0 0,1-1 0 0 0,0 0 0 0 0,1 3 0 0 0,-1-3 0 0 0,-1-1 0 0 0,0 1 0 0 0,1 0 0 0 0,-1 0 0 0 0,0 0 0 0 0,0-1 0 0 0,0 1 0 0 0,0 0 0 0 0,0 0 0 0 0,0 0 0 0 0,0 0 0 0 0,0-1 0 0 0,0 1 0 0 0,0 0 0 0 0,0 0 0 0 0,0 0 0 0 0,-1 1 0 0 0,1 1 0 0 0,-5 15 0 0 0,3-15 0 0 0,-3 14 0 0 0,3-3 0 0 0,3-11 0 0 0,1-1 0 0 0,-1 6-14 0 0,-1-6-56 0 0,1 0 2 0 0,0 6 15 0 0,-1 3 42 0 0,3-1 1 0 0,-2 2-44 0 0,-2-6 44 0 0,1-6-44 0 0,-12-3-394 0 0,4 1 419 0 0,0 0 0 0 0,1 0 0 0 0,-1 1 0 0 0,0 0 0 0 0,-11 0-1 0 0,-4 0-51 0 0,-81 0 7 0 0,49 3-36 0 0,-2 0-26 0 0,-290-13-123 0 0,130 6 158 0 0,38 5 101 0 0,35 0 0 0 0,-207-17 0 0 0,245 10 59 0 0,-40-3 108 0 0,-121-12 102 0 0,86 8-268 0 0,-42-1-1 0 0,88 7 0 0 0,-26 0 0 0 0,-58-5 0 0 0,-22-3 0 0 0,95 7 0 0 0,36 2 0 0 0,-148-12 0 0 0,-81-20 0 0 0,222 26 0 0 0,-70-11 0 0 0,-102-22-12 0 0,191 35-70 0 0,-10-2-24 0 0,-296-36-94 0 0,269 34 152 0 0,53 4 24 0 0,-70-16 24 0 0,9 0 0 0 0,-25 3 159 0 0,154 21-150 0 0,-111-14 215 0 0,122 17-225 0 0,4 0 3 0 0,-26-14-17 0 0,23 13-57 0 0,-5 10-2138 0 0,-13-27-10624 0 0,12 7 11809 0 0,0-1 0 0 0,-7-16 0 0 0,1 3 622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4:14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47 3855 0 0,'-1'1'131'0'0,"1"0"-124"0"0,-1-1-1 0 0,1 0 1 0 0,0 0 0 0 0,0 0 0 0 0,0 0-1 0 0,-1 0 1 0 0,1 1 0 0 0,0-1-1 0 0,0 0 1 0 0,-1 0 0 0 0,1 0-1 0 0,0 0 1 0 0,0 0 0 0 0,-1 0 0 0 0,1 0-1 0 0,0 0 1 0 0,0 0 0 0 0,-1 0-1 0 0,1 0 1 0 0,0 0 0 0 0,0 0-1 0 0,-1 0 1 0 0,1 0 0 0 0,0 0 0 0 0,-1 0-1 0 0,1-1 18 0 0,-1 0 0 0 0,0 1 0 0 0,0-1 0 0 0,0 0 0 0 0,1 0-1 0 0,-1 0 1 0 0,0 0 0 0 0,1 0 0 0 0,-1 0 0 0 0,1 0 0 0 0,-1 0-1 0 0,1 0 1 0 0,-1-2 0 0 0,-4-4 2182 0 0,1 5-1603 0 0,-1-9 1088 0 0,3 9-127 0 0,-3-5 87 0 0,2 1 223 0 0,4 12 407 0 0,1-2-2794 0 0,-2-1 604 0 0,2 0-10 0 0,5 13-23 0 0,-1 0 0 0 0,-1 0 0 0 0,-1 1 0 0 0,0 0 0 0 0,2 26 0 0 0,2 1 50 0 0,37 292 494 0 0,-2 67-524 0 0,-14-51-82 0 0,6 43 62 0 0,10-90 39 0 0,5 51 248 0 0,19 226-123 0 0,-23-59-289 0 0,-43-93 403 0 0,-4-382-311 0 0,0-4 60 0 0,6 49 0 0 0,-3-81-21 0 0,-1-6-1 0 0,0-5-58 0 0,5 11 23 0 0,-5-10-150 0 0,-11 6-3172 0 0,-9 17-1362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4:19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3599 0 0,'0'0'871'0'0,"9"-5"5962"0"0,20 6-5945 0 0,-28-2-592 0 0,2 2-22 0 0,3-1-224 0 0,0 0 1 0 0,0 0 0 0 0,0-1 0 0 0,0 0-1 0 0,0 0 1 0 0,0 0 0 0 0,0-1-1 0 0,7-2 1 0 0,7-2-62 0 0,5 2 151 0 0,1 1-1 0 0,0 0 1 0 0,-1 3 0 0 0,39 2-1 0 0,22 0-124 0 0,-69-2-15 0 0,0 1 0 0 0,16 3 0 0 0,-15-1 0 0 0,23-1 0 0 0,-6 3 0 0 0,-29-4 0 0 0,0 0 0 0 0,1 0 0 0 0,-1 0 0 0 0,13-1 0 0 0,-17-1-15 0 0,1 1 0 0 0,0 1 0 0 0,0-1 0 0 0,-1 0 0 0 0,1 1 0 0 0,0-1 0 0 0,4 3 0 0 0,-3-2-114 0 0,-1 0 0 0 0,1 0-1 0 0,0 0 1 0 0,0-1 0 0 0,5 1-1 0 0,16 4-1080 0 0,-23-4 231 0 0,1 0-40 0 0,19 9-1865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4:19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6967 0 0,'0'0'744'0'0,"8"-2"-162"0"0,-5 1-421 0 0,0 1 1 0 0,0-1-1 0 0,0 0 0 0 0,0 0 1 0 0,0 0-1 0 0,0 0 1 0 0,0 0-1 0 0,0-1 1 0 0,-1 1-1 0 0,1-1 0 0 0,-1 0 1 0 0,4-2-1 0 0,-5 2-79 0 0,0 3-74 0 0,0-1 1 0 0,-1 0-1 0 0,1 0 1 0 0,0 1-1 0 0,-1-1 1 0 0,1 0-1 0 0,0 0 1 0 0,0 0 0 0 0,-1 0-1 0 0,1 0 1 0 0,0 0-1 0 0,-1 0 1 0 0,1 0-1 0 0,0 0 1 0 0,0 0-1 0 0,-1 0 1 0 0,1 0-1 0 0,0-1 1 0 0,-1 1-1 0 0,2 0 1 0 0,3-2 22 0 0,-1 1 1 0 0,1 0-1 0 0,-1 0 0 0 0,9 0 1 0 0,-4 2-197 0 0,0 0 0 0 0,0 0 0 0 0,0 1 0 0 0,0 0 0 0 0,0 0 0 0 0,0 1 0 0 0,-1 1 0 0 0,13 6 0 0 0,-16-8 143 0 0,-2-1-11 0 0,1 0 1 0 0,-1 0-1 0 0,1 0 1 0 0,0-1-1 0 0,-1 1 0 0 0,6-1 1 0 0,16 4-119 0 0,-13-2 71 0 0,0 0-1 0 0,0 0 0 0 0,1-1 0 0 0,21-1 0 0 0,-6 0-239 0 0,-1 0-84 0 0,-20-1 228 0 0,1 1 0 0 0,0 0-1 0 0,-1 0 1 0 0,9 2 0 0 0,4 2-1035 0 0,34 3 1 0 0,-47-7 812 0 0,1 0 0 0 0,-1 0 1 0 0,1-1-1 0 0,-1 0 0 0 0,1 0 1 0 0,-1-1-1 0 0,14-4 0 0 0,-10 1-247 0 0,-8 5 394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4:20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8495 0 0,'0'0'652'0'0,"3"0"-425"0"0,50 10-58 0 0,-48-10 26 0 0,1 1 0 0 0,0 0 0 0 0,0-1 0 0 0,0 0 0 0 0,-1-1 0 0 0,1 1 0 0 0,10-3 0 0 0,-14 2-162 0 0,-1 1 0 0 0,0 0 0 0 0,0 0 0 0 0,1 0 0 0 0,-1 0-1 0 0,0 0 1 0 0,0 0 0 0 0,0 1 0 0 0,1-1 0 0 0,-1 0 0 0 0,0 1 0 0 0,0-1-1 0 0,0 1 1 0 0,0-1 0 0 0,1 1 0 0 0,0 0 0 0 0,-1 0-31 0 0,0-1 1 0 0,0 1 0 0 0,0-1-1 0 0,0 1 1 0 0,0-1-1 0 0,1 1 1 0 0,-1-1 0 0 0,0 0-1 0 0,0 0 1 0 0,1 1-1 0 0,-1-1 1 0 0,0 0 0 0 0,0 0-1 0 0,1 0 1 0 0,0-1-1 0 0,13-3-3 0 0,-11 3 26 0 0,0 0 1 0 0,-1 0 0 0 0,1 0-1 0 0,0 0 1 0 0,-1 1-1 0 0,5-1 1 0 0,15-3 268 0 0,-20 3-240 0 0,1 0 0 0 0,-1 0 0 0 0,0 1-1 0 0,1-1 1 0 0,-1 1 0 0 0,5 0-1 0 0,3 1 25 0 0,-9 0-66 0 0,1-1 0 0 0,0 1 0 0 0,-1-1 0 0 0,1 0 0 0 0,0 0 0 0 0,0 0 0 0 0,3-1 0 0 0,-3 1-14 0 0,-1-1 7 0 0,1 0 0 0 0,-1 0 0 0 0,1 1 0 0 0,0-1 0 0 0,-1 1 1 0 0,1 0-1 0 0,-1 0 0 0 0,1 0 0 0 0,0 0 0 0 0,-1 0 0 0 0,1 1 0 0 0,0-1 0 0 0,-1 1 1 0 0,1 0-1 0 0,-1-1 0 0 0,5 3 0 0 0,-3-1-29 0 0,0-2-1 0 0,-1 1 1 0 0,1 0 0 0 0,-1-1 0 0 0,1 1-1 0 0,0-1 1 0 0,-1 0 0 0 0,1-1-1 0 0,5 0 1 0 0,21 1-398 0 0,24 4-717 0 0,-31-2-654 0 0,39 6 1 0 0,-53-6 1201 0 0,1 0 0 0 0,-1-1 0 0 0,1 0 0 0 0,0-1 0 0 0,0 0 0 0 0,-1-1 0 0 0,1 0 0 0 0,0-1 0 0 0,10-2 0 0 0,-7 0-193 0 0,1 2 480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4:20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 7223 0 0,'0'0'555'0'0,"2"0"-363"0"0,15 1-123 0 0,-12 0-30 0 0,-1-1 0 0 0,1 1-1 0 0,0-1 1 0 0,0 0 0 0 0,5-1-1 0 0,1-1 646 0 0,1 0-1 0 0,0 1 1 0 0,0 1-1 0 0,17 1 1 0 0,-25-1-600 0 0,0 0 1 0 0,0-1 0 0 0,0 1-1 0 0,7-2 1 0 0,-7 1-23 0 0,0 0 1 0 0,0 1-1 0 0,0 0 0 0 0,0-1 1 0 0,5 2-1 0 0,52-1 163 0 0,-57 0-279 0 0,1 0 1 0 0,-1 0-1 0 0,1-1 0 0 0,8-1 0 0 0,-9 1-71 0 0,0 0 1 0 0,0 1-1 0 0,0-1 0 0 0,0 1 1 0 0,0 0-1 0 0,0 0 0 0 0,4 1 1 0 0,15 3-1002 0 0,-14-3 203 0 0,1 1 0 0 0,15 4 0 0 0,50 17-3741 0 0,-72-23 4534 0 0,0 1 1 0 0,0-1-1 0 0,0 0 0 0 0,0 0 1 0 0,-1 0-1 0 0,1 0 0 0 0,0 0 1 0 0,0-1-1 0 0,3 0 0 0 0,19-1-790 0 0,-7 5 666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4:21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4 12095 0 0,'2'0'930'0'0,"39"8"-584"0"0,39-4-464 0 0,-76-4 153 0 0,0 0 0 0 0,1 0 1 0 0,-1 0-1 0 0,9-2 1 0 0,13-1 113 0 0,-15 3-129 0 0,0 0 1 0 0,14-4-1 0 0,-15 3-189 0 0,0 0-1 0 0,-1 0 1 0 0,15 1 0 0 0,-7 0-501 0 0,-14 0 502 0 0,0-1 0 0 0,0 1 0 0 0,0 0 0 0 0,0 1 0 0 0,-1-1 1 0 0,1 0-1 0 0,0 1 0 0 0,0 0 0 0 0,5 1 0 0 0,6 7-1839 0 0,-14-9 1961 0 0,0 0 0 0 0,0 0-1 0 0,0 0 1 0 0,0 0-1 0 0,0 0 1 0 0,0 0 0 0 0,0 0-1 0 0,0 0 1 0 0,0 1-1 0 0,0-1 1 0 0,0 0 0 0 0,0 0-1 0 0,0 0 1 0 0,1 0 0 0 0,-1 0-1 0 0,0 0 1 0 0,0 0-1 0 0,0 0 1 0 0,0 0 0 0 0,0 0-1 0 0,0 0 1 0 0,0 0-1 0 0,0 0 1 0 0,0 0 0 0 0,1 0-1 0 0,-1 0 1 0 0,0 0-1 0 0,0 0 1 0 0,0 0 0 0 0,0 0-1 0 0,0 0 1 0 0,0 0 0 0 0,0 0-1 0 0,0 0 1 0 0,1 0-1 0 0,-1 0 1 0 0,0 0 0 0 0,0 0-1 0 0,0 0 1 0 0,0 0-1 0 0,0 0 1 0 0,0 0 0 0 0,0 0-1 0 0,0 0 1 0 0,0-1-1 0 0,1 1 1 0 0,-1 0 0 0 0,0 0-1 0 0,0 0 1 0 0,0 0 0 0 0,0 0-1 0 0,0 0 1 0 0,9-11-4736 0 0,-2 6 3926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9:04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2246 3599 0 0,'0'0'5640'0'0,"1"-1"-5090"0"0,16-5 4907 0 0,-12 4-5336 0 0,0 0 0 0 0,1 0 0 0 0,-1 1 0 0 0,1 0 0 0 0,7-1 1 0 0,-11 2-56 0 0,0 0-56 0 0,-1-1-1 0 0,1 1 0 0 0,-1 0 0 0 0,1-1 1 0 0,-1 1-1 0 0,1 0 0 0 0,-1 0 1 0 0,1 0-1 0 0,0 0 0 0 0,-1 0 0 0 0,1 1 1 0 0,-1-1-1 0 0,2 1 0 0 0,0-1 3 0 0,11 1 54 0 0,-8-1-27 0 0,-3-1-28 0 0,0 1 1 0 0,1 0 0 0 0,-1-1 0 0 0,0 0-1 0 0,0 0 1 0 0,0 0 0 0 0,-1 0 0 0 0,6-2-1 0 0,37-22 293 0 0,-33 20-237 0 0,-10 4-66 0 0,0 1 0 0 0,0 0 0 0 0,0-1 1 0 0,-1 1-1 0 0,1-1 0 0 0,0 1 0 0 0,0-1 0 0 0,-1 0 0 0 0,1 0 1 0 0,0 0-1 0 0,-1 0 0 0 0,1 0 0 0 0,2-2 0 0 0,-4 3-1 0 0,0-1 0 0 0,1 1 0 0 0,-1-1 0 0 0,1 1 0 0 0,-1 0-1 0 0,1-1 1 0 0,0 1 0 0 0,-1 0 0 0 0,1-1 0 0 0,-1 1-1 0 0,1 0 1 0 0,-1 0 0 0 0,1 0 0 0 0,0-1 0 0 0,-1 1 0 0 0,1 0-1 0 0,0 0 1 0 0,37-4 0 0 0,-31 3 0 0 0,-1 0 0 0 0,1-1 0 0 0,-1 0 0 0 0,1 0 0 0 0,-1-1 0 0 0,0 0 0 0 0,11-7 0 0 0,-12 8 12 0 0,-1 1 1 0 0,1-1-1 0 0,0 1 0 0 0,0 0 0 0 0,0 0 0 0 0,0 0 1 0 0,9 0-1 0 0,8 0 45 0 0,-13-1-28 0 0,3 1 15 0 0,-1-1 1 0 0,21-6 0 0 0,-12 5 15 0 0,-18 3-60 0 0,0 0 1 0 0,0 0-1 0 0,0 0 1 0 0,-1-1-1 0 0,1 1 1 0 0,0 0-1 0 0,0-1 1 0 0,0 1-1 0 0,-1-1 1 0 0,1 0-1 0 0,0 1 1 0 0,3-3-1 0 0,7-7 0 0 0,-8 6 0 0 0,0 1 0 0 0,0 0 0 0 0,0 0 0 0 0,0 1 0 0 0,5-3 0 0 0,4-1 10 0 0,-11 4-6 0 0,0 1 0 0 0,0 0 1 0 0,1 0-1 0 0,-1 0 0 0 0,0 0 0 0 0,1 1 0 0 0,-1-1 0 0 0,1 0 1 0 0,-1 1-1 0 0,1 0 0 0 0,0 0 0 0 0,3 0 0 0 0,-4 0-4 0 0,1 0 0 0 0,-1-1 0 0 0,0 1 0 0 0,1-1 0 0 0,-1 1 0 0 0,0-1 0 0 0,3-1 0 0 0,13-2 0 0 0,-15 4 0 0 0,-1 0 0 0 0,0 0 0 0 0,0 0 0 0 0,1 0 0 0 0,-1-1 0 0 0,0 1 0 0 0,1-1 0 0 0,-1 1 0 0 0,0-1 0 0 0,0 0 0 0 0,0 0 0 0 0,0 0 0 0 0,0 0 0 0 0,0 0 0 0 0,0-1 0 0 0,0 1 0 0 0,3-3 0 0 0,-3 2 0 0 0,1 0 0 0 0,0 0 0 0 0,0 1 0 0 0,0-1 0 0 0,0 1 0 0 0,4-2 0 0 0,13-7 0 0 0,-17 8 6 0 0,-1 1 0 0 0,1-1 0 0 0,-1 1 0 0 0,1-1 0 0 0,-1 1-1 0 0,1 0 1 0 0,0 0 0 0 0,0 0 0 0 0,-1 0 0 0 0,1 1 0 0 0,0-1 0 0 0,0 1 0 0 0,0-1-1 0 0,3 1 1 0 0,-4 0 6 0 0,0-1-1 0 0,0 1 1 0 0,0-1-1 0 0,0 0 1 0 0,-1 1-1 0 0,1-1 1 0 0,0 0-1 0 0,0 0 1 0 0,-1 0-1 0 0,1 0 1 0 0,0-1-1 0 0,-1 1 1 0 0,3-2-1 0 0,14-10 78 0 0,36-13 0 0 0,-51 24-83 0 0,0 1 0 0 0,0 0-1 0 0,0 1 1 0 0,-1-1 0 0 0,1 0 0 0 0,0 1 0 0 0,0-1-1 0 0,6 1 1 0 0,-6 0-6 0 0,0 0 0 0 0,-1 0 1 0 0,1 0-1 0 0,0-1 0 0 0,0 1 0 0 0,0-1 0 0 0,0 0 0 0 0,4-1 0 0 0,13-11 2 0 0,-16 10 18 0 0,1 0-1 0 0,-1 0 1 0 0,10-4-1 0 0,47-20 214 0 0,5-2-378 0 0,-22 8-26 0 0,-25 11 150 0 0,1-3 19 0 0,6-3 64 0 0,-23 15-51 0 0,1-1-1 0 0,-1 0 1 0 0,0-1-1 0 0,0 1 1 0 0,5-4-1 0 0,-5 3 0 0 0,0 0 0 0 0,0 1 0 0 0,0 0 0 0 0,0-1 0 0 0,6-2 0 0 0,-5 4 5 0 0,1-1 1 0 0,-1 0-1 0 0,1 0 1 0 0,-1 0 0 0 0,0 0-1 0 0,0-1 1 0 0,0 1-1 0 0,7-7 1 0 0,48-34 165 0 0,-55 40-164 0 0,0 0 0 0 0,1 0 0 0 0,-1 1 0 0 0,1-1 0 0 0,-1 1 0 0 0,8-2 0 0 0,19-11 94 0 0,-4-2-54 0 0,39-23 40 0 0,-24 9-97 0 0,-30 23 0 0 0,18-15 0 0 0,4-2 0 0 0,32-24 118 0 0,-42 30-105 0 0,2-2 51 0 0,-20 17-34 0 0,-1 0-1 0 0,1 0 1 0 0,0-1 0 0 0,-1 1-1 0 0,0-1 1 0 0,0-1 0 0 0,7-10-1 0 0,-10 14-22 0 0,0 0 1 0 0,-1 0-1 0 0,1 1 0 0 0,0-1 1 0 0,0 1-1 0 0,0 0 0 0 0,0-1 0 0 0,0 1 1 0 0,0 0-1 0 0,3-1 0 0 0,-2 1-7 0 0,-1 0 0 0 0,0 0 0 0 0,1 0 0 0 0,-1-1 0 0 0,0 1 0 0 0,0-1 0 0 0,3-2 0 0 0,39-43 11 0 0,-18 17 45 0 0,-21 24-44 0 0,0-1 1 0 0,0 1-1 0 0,0 0 0 0 0,12-10 0 0 0,-3 6-3 0 0,0-1 1 0 0,-1-1-1 0 0,0 0 0 0 0,-1-1 0 0 0,-1-1 0 0 0,11-15 0 0 0,-6 7 64 0 0,31-32 0 0 0,-16 19-27 0 0,26-31-35 0 0,-35 46 36 0 0,-17 16-46 0 0,0 1 0 0 0,-1-1 1 0 0,1-1-1 0 0,6-7 0 0 0,26-40 10 0 0,-24 29 38 0 0,-12 20-44 0 0,0 0 0 0 0,0 0 1 0 0,1 1-1 0 0,-1-1 0 0 0,1 1 0 0 0,-1-1 1 0 0,1 1-1 0 0,0 0 0 0 0,0 0 0 0 0,3-3 1 0 0,2-1 0 0 0,-3 4 6 0 0,-1-1 0 0 0,1 0 0 0 0,-1 0 0 0 0,0 0 0 0 0,0 0 0 0 0,5-7 0 0 0,-3 1-1 0 0,-4 6-3 0 0,1 0 1 0 0,-1 1 0 0 0,1-1-1 0 0,0 0 1 0 0,0 1-1 0 0,0-1 1 0 0,0 1-1 0 0,1 0 1 0 0,3-4-1 0 0,6-1 10 0 0,-9 6-18 0 0,0-1 0 0 0,0 0-1 0 0,0 1 1 0 0,-1-1 0 0 0,1 0 0 0 0,-1 0 0 0 0,1-1-1 0 0,2-2 1 0 0,1-5 8 0 0,-5 8-5 0 0,-1 0 0 0 0,1 1 1 0 0,0-1-1 0 0,0 0 0 0 0,1 1 0 0 0,-1-1 1 0 0,0 1-1 0 0,0-1 0 0 0,1 1 1 0 0,-1 0-1 0 0,1 0 0 0 0,-1-1 0 0 0,3 0 1 0 0,1 0-3 0 0,0-1-1 0 0,0 1 1 0 0,0-1 0 0 0,-1 0 0 0 0,1 0 0 0 0,-1-1 0 0 0,0 0 0 0 0,0 0 0 0 0,0 0 0 0 0,6-8 0 0 0,-6 8-1 0 0,0 0 0 0 0,0 0 0 0 0,0 1 0 0 0,6-4 0 0 0,-6 4 0 0 0,0-1 0 0 0,1 1 0 0 0,-2-1 0 0 0,7-5 0 0 0,0-6 0 0 0,-6 10 0 0 0,-1 0 0 0 0,1 0 0 0 0,0 1 0 0 0,1-1 0 0 0,6-5 0 0 0,-7 7 5 0 0,-1 0-1 0 0,0 0 1 0 0,-1-1-1 0 0,1 1 1 0 0,0-1-1 0 0,1-4 0 0 0,-1 4 2 0 0,0 0-1 0 0,-1 0 1 0 0,1 0-1 0 0,1 1 1 0 0,6-7-1 0 0,4-8 11 0 0,-13 16-12 0 0,1 0 0 0 0,-1 0 1 0 0,1 0-1 0 0,-1 0 0 0 0,1 0 0 0 0,0 0 0 0 0,0 0 0 0 0,3-2 1 0 0,-1 2-4 0 0,-1 0 0 0 0,0 0 0 0 0,0-1 0 0 0,0 1 0 0 0,0-1 0 0 0,0 1 0 0 0,0-1 0 0 0,-1 0 0 0 0,4-5 0 0 0,-5 6-1 0 0,1 1 0 0 0,-1-1 0 0 0,1 1 0 0 0,-1-1 0 0 0,1 1 0 0 0,0 0 0 0 0,0-1 0 0 0,2 0 0 0 0,-2 0 0 0 0,0 1 0 0 0,0 0 0 0 0,0 0 0 0 0,0-1 0 0 0,0 1 0 0 0,-1-1 0 0 0,3-2 0 0 0,-2 1 0 0 0,1 0 0 0 0,-1 0 0 0 0,1 0 0 0 0,0 1 0 0 0,0-1 0 0 0,0 0 0 0 0,0 1 0 0 0,0 0 0 0 0,5-3 0 0 0,-6 4 0 0 0,1-1 0 0 0,-1 1 0 0 0,0-1 0 0 0,0 0 0 0 0,0 0 0 0 0,3-3 0 0 0,-3 3 0 0 0,-1-1 0 0 0,1 2 0 0 0,0-1 0 0 0,0 0 0 0 0,0 0 0 0 0,1 1 0 0 0,2-3 0 0 0,44-20 0 0 0,-25 10 0 0 0,-17 11 0 0 0,0-1 0 0 0,-1-1 0 0 0,1 1 0 0 0,7-7 0 0 0,38-33 67 0 0,-49 41-65 0 0,0 1 1 0 0,1 0-1 0 0,0 0 0 0 0,-1 0 1 0 0,5-1-1 0 0,17-9-3 0 0,-18 7 1 0 0,1 0 0 0 0,12-5 0 0 0,11-6-60 0 0,-26 13 58 0 0,0 1-1 0 0,-1-1 0 0 0,1 1 1 0 0,8-2-1 0 0,-9 3 3 0 0,0 0 0 0 0,-1-1 0 0 0,1 1 1 0 0,0-1-1 0 0,0 0 0 0 0,-1 0 0 0 0,5-4 0 0 0,-2 1 0 0 0,-4 3 0 0 0,0 0 0 0 0,0 0 0 0 0,0 1 0 0 0,0-1 0 0 0,0 1 0 0 0,1-1 0 0 0,-1 1 0 0 0,1 0 0 0 0,-1 0 0 0 0,1 0 0 0 0,-1 0 0 0 0,4-1 0 0 0,13-7 0 0 0,-17 8 0 0 0,0-1 0 0 0,1 1 0 0 0,-1 0 0 0 0,0 0 0 0 0,0 0 0 0 0,0 0 0 0 0,1 0 0 0 0,-1 1 0 0 0,5-1 0 0 0,-3 0 0 0 0,-1 1 0 0 0,1 0 0 0 0,-1-1 0 0 0,1 1 0 0 0,-1-1 0 0 0,0 0 0 0 0,1 0 0 0 0,-1-1 0 0 0,0 1 0 0 0,0-1 0 0 0,0 1 0 0 0,5-4 0 0 0,-6 4 0 0 0,-1 0 0 0 0,1 0 0 0 0,0 0 0 0 0,-1 1 0 0 0,1-1 0 0 0,0 1 0 0 0,0-1 0 0 0,-1 1 0 0 0,1 0 0 0 0,2-1 0 0 0,13-3 0 0 0,-9-1 3 0 0,-5 4 2 0 0,0-1 0 0 0,-1 1 0 0 0,1-1 0 0 0,0 1 0 0 0,0 0 0 0 0,0 0 1 0 0,0 0-1 0 0,0 1 0 0 0,0-1 0 0 0,0 1 0 0 0,5-1 0 0 0,-5 1-5 0 0,1-1 0 0 0,0 1 0 0 0,0-1 0 0 0,-1 0 0 0 0,7-2 0 0 0,11-2 0 0 0,-14 4 0 0 0,0 0 0 0 0,-1 0 0 0 0,1-1 0 0 0,11-4 0 0 0,-17 6 0 0 0,1-1 0 0 0,-1 1 0 0 0,1 0 0 0 0,0 0 0 0 0,-1 0 0 0 0,1-1 0 0 0,0 2 0 0 0,-1-1 0 0 0,1 0 0 0 0,-1 0 0 0 0,4 1 0 0 0,-3 0 0 0 0,-1-1 0 0 0,1 0 0 0 0,0 1 0 0 0,-1-1 0 0 0,1 0 0 0 0,0 0 0 0 0,0 0 0 0 0,-1 0 0 0 0,4-1 0 0 0,-1 0 0 0 0,0 0 0 0 0,-1 0 0 0 0,1 0 0 0 0,0 0 0 0 0,0 1 0 0 0,0-1 0 0 0,0 1 0 0 0,0 0 0 0 0,0 0 0 0 0,6 2 0 0 0,12-3 0 0 0,-20 1 0 0 0,1 0 0 0 0,-1-1 0 0 0,1 1 0 0 0,-1 0 0 0 0,1 0 0 0 0,-1 0 0 0 0,1 1 0 0 0,2 0 0 0 0,20 5 0 0 0,-20-6 0 0 0,2-1 0 0 0,11 4 0 0 0,-12-2 2 0 0,-1 0 0 0 0,0 0 0 0 0,0-1-1 0 0,1 0 1 0 0,6 0 0 0 0,-5-1 21 0 0,1 1 0 0 0,-1 1 1 0 0,13 1-1 0 0,6 1 41 0 0,-21-2-47 0 0,0-1-1 0 0,0 1 1 0 0,0 0-1 0 0,9 4 0 0 0,-9-3-16 0 0,0 0 0 0 0,0-1-1 0 0,0 0 1 0 0,10 1-1 0 0,-11-1 1 0 0,0 0 0 0 0,0-1 0 0 0,-1 1 0 0 0,1 0 0 0 0,0 1 0 0 0,4 2 0 0 0,17 4 0 0 0,-6 0 0 0 0,-17-7 0 0 0,0 1 0 0 0,1-1 0 0 0,-1 0 0 0 0,1 0 0 0 0,-1-1 0 0 0,1 1 0 0 0,3 0 0 0 0,-4-1 4 0 0,0 0 0 0 0,1 1 0 0 0,-1-1 0 0 0,0 0 0 0 0,0 1 0 0 0,0-1 0 0 0,0 1 0 0 0,0-1 0 0 0,0 1 0 0 0,0 0 0 0 0,0 0 0 0 0,0 0 0 0 0,0 0 0 0 0,0 1 0 0 0,2 1 0 0 0,42 18 68 0 0,-35-14-74 0 0,-1-2 1 0 0,19 8-1 0 0,-17-8 24 0 0,-1 0-1 0 0,14 9 1 0 0,-16-8 4 0 0,32 18 56 0 0,-26-14-46 0 0,9 11-8 0 0,17 7 36 0 0,-37-25-56 0 0,7 6 30 0 0,-3-1-30 0 0,28 28 2 0 0,-30-31-10 0 0,17 20 0 0 0,-21-23 0 0 0,19 21 0 0 0,-19-20 0 0 0,0-1-1 0 0,0 0 1 0 0,0 0-1 0 0,0 1 1 0 0,0-2-1 0 0,1 1 1 0 0,-1 0-1 0 0,6 3 1 0 0,-5-4 6 0 0,-1 0 1 0 0,1 1-1 0 0,0-1 0 0 0,-1 1 1 0 0,1 0-1 0 0,-1 0 1 0 0,0 0-1 0 0,3 3 1 0 0,8 6 14 0 0,7 7 31 0 0,-17-14-52 0 0,-1 1 1 0 0,16 15-1 0 0,13 12 0 0 0,7 8 0 0 0,-6-1 0 0 0,-20-24 0 0 0,-6-6 0 0 0,0-1 0 0 0,1 0 0 0 0,9 7 0 0 0,6 9 0 0 0,-11-10 16 0 0,-9-11 59 0 0,1-2-64 0 0,0 2 1 0 0,0-1-1 0 0,0 0 0 0 0,-1 0 1 0 0,1 1-1 0 0,-1 0 0 0 0,1-1 1 0 0,-1 1-1 0 0,0 0 0 0 0,3 6 1 0 0,0-1-4 0 0,51 68-8 0 0,-44-56 0 0 0,-1-3 0 0 0,12 15 11 0 0,3 3 53 0 0,-24-31-51 0 0,1 0 2 0 0,12 9 21 0 0,26 23 17 0 0,-14-12-53 0 0,7 6 0 0 0,-7-6 0 0 0,1 4 0 0 0,-17-16 0 0 0,-3-4 0 0 0,-5-3 0 0 0,-2-4 0 0 0,1 1 0 0 0,-1 0 0 0 0,0 0 0 0 0,0 0 0 0 0,1-1 0 0 0,-1 1 0 0 0,-1 0 0 0 0,1 0 0 0 0,0 0 0 0 0,0 1 0 0 0,0 3 0 0 0,2 1 0 0 0,17 14 0 0 0,-10-11 0 0 0,0-1 0 0 0,13 9 0 0 0,-8-7 0 0 0,62 54 0 0 0,-32-33 0 0 0,-3 3 0 0 0,-32-28 0 0 0,-6-3 0 0 0,0-1 0 0 0,0 1 0 0 0,0 0 0 0 0,0 0 0 0 0,6 9 0 0 0,-4-5 0 0 0,17 15 0 0 0,-20-20 0 0 0,0-1 0 0 0,0 2 0 0 0,0-1 0 0 0,-1 0 0 0 0,1 0 0 0 0,2 6 0 0 0,20 29 0 0 0,-22-33 0 0 0,-1 1 0 0 0,14 11 0 0 0,14 14 0 0 0,-22-25 11 0 0,1 2 88 0 0,-6-7-94 0 0,-1 1 1 0 0,1-1 0 0 0,0 1-1 0 0,-1 0 1 0 0,1 0-1 0 0,-1 0 1 0 0,0 0 0 0 0,3 2-1 0 0,62 51 127 0 0,-62-49-118 0 0,24 14-16 0 0,13 7 66 0 0,1-4 54 0 0,8 3-238 0 0,-48-24 104 0 0,26 11 18 0 0,-17-8-2 0 0,2 1 0 0 0,0 0 0 0 0,17 12 0 0 0,-25-14 0 0 0,0-1 0 0 0,0 0 0 0 0,0 0 0 0 0,9 2 0 0 0,-3 0 0 0 0,8 5 0 0 0,-15-10 0 0 0,0 0 0 0 0,24 12 0 0 0,-24-12 0 0 0,15 9 0 0 0,2 4 0 0 0,37 21 0 0 0,-56-31 0 0 0,0 0 0 0 0,15 3 0 0 0,-13-4 0 0 0,0 0 0 0 0,-1 0 0 0 0,1 0 0 0 0,0 1 0 0 0,7 5 0 0 0,-10-6 0 0 0,0-1 0 0 0,0 1 0 0 0,0 0 0 0 0,0-1 0 0 0,1 0 0 0 0,-1 1 0 0 0,1-1 0 0 0,-1 0 0 0 0,0 0 0 0 0,4 1 0 0 0,3 0 0 0 0,19 10 64 0 0,-10-6-64 0 0,-13-8 0 0 0,-2 1 0 0 0,10 4 0 0 0,7 5 0 0 0,-12-9 0 0 0,-8 1 0 0 0,1 0 0 0 0,-1 0 0 0 0,1-1 0 0 0,-1 1 0 0 0,0 0 0 0 0,1 0 0 0 0,-1 0 0 0 0,1 0 0 0 0,-1 0 0 0 0,1 0 0 0 0,-1 0 0 0 0,1 0 0 0 0,-1 1 0 0 0,1-1 0 0 0,-1 0 0 0 0,1 0 0 0 0,-1 0 0 0 0,0 0 0 0 0,1 1 0 0 0,14 5-1 0 0,-12-7 4 0 0,0 0-6 0 0,13 5-19 0 0,-6-1-82 0 0,-5-1-3 0 0,0 0-1 0 0,0-1 1 0 0,0 1 0 0 0,11 0-1 0 0,-16-2 99 0 0,0 0 1 0 0,1 0-1 0 0,-1 0 0 0 0,0 0 0 0 0,1 0 1 0 0,-1 0-1 0 0,0 0 0 0 0,1 0 0 0 0,-1 1 1 0 0,0-1-1 0 0,0 0 0 0 0,1 0 0 0 0,-1 0 1 0 0,0 0-1 0 0,1 0 0 0 0,-1 1 0 0 0,0-1 1 0 0,0 0-1 0 0,1 0 0 0 0,-1 0 0 0 0,0 1 1 0 0,0-1-1 0 0,1 1 0 0 0,-1-1-12 0 0,0 0 0 0 0,0 0 0 0 0,0 1 0 0 0,0-1 0 0 0,1 0 0 0 0,-1 0 0 0 0,0 0 0 0 0,0 1 0 0 0,0-1-1 0 0,1 0 1 0 0,-1 0 0 0 0,0 0 0 0 0,0 0 0 0 0,1 0 0 0 0,-1 0 0 0 0,0 1 0 0 0,0-1 0 0 0,1 0 0 0 0,-1 0 0 0 0,0 0 0 0 0,0 0 0 0 0,1 0 0 0 0,-1 0-1 0 0,0 0 1 0 0,1 0 0 0 0,-1 0 0 0 0,0 0 0 0 0,0 0 0 0 0,1 0 0 0 0,-1 0 0 0 0,0-1 0 0 0,1 1 0 0 0,21-1-624 0 0,-20 1 214 0 0,9 5-532 0 0,-12-21-10800 0 0,-20-23 8513 0 0,15 29 1386 0 0,-3-7 1037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9:07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2903 0 0,'0'0'608'0'0,"2"3"-505"0"0,7 7 3970 0 0,-7-8-3609 0 0,9 5 3864 0 0,-3 3-3400 0 0,5 32-754 0 0,-12-40-73 0 0,-2 0-77 0 0,1 0-1 0 0,0 0 1 0 0,-1 0-1 0 0,1 0 1 0 0,0 0 0 0 0,1 0-1 0 0,-1 0 1 0 0,0 1-1 0 0,1 2 1 0 0,0 1 23 0 0,4 21 454 0 0,7 29 0 0 0,-8-39-240 0 0,3 4-67 0 0,-3-9-83 0 0,0 0-1 0 0,0 0 1 0 0,-2 0 0 0 0,4 23-1 0 0,-6-27-17 0 0,3 14 12 0 0,-2-13 6 0 0,0 2-71 0 0,-1 15-26 0 0,0-20 0 0 0,3 20 28 0 0,0-7-34 0 0,-1-8 51 0 0,8 41 207 0 0,-2-8-186 0 0,-4-18-5 0 0,0 1 0 0 0,-2 1-1 0 0,-2 50 1 0 0,3-38-11 0 0,-4-19-12 0 0,0-10-49 0 0,1 0 0 0 0,1 0 0 0 0,3 21 0 0 0,0-1 266 0 0,2 0-194 0 0,-3 3-24 0 0,-3-1-41 0 0,0 17 54 0 0,1-47-64 0 0,-1 0 1 0 0,0 0-1 0 0,0 0 0 0 0,0 0 0 0 0,0 0 0 0 0,0 0 0 0 0,0 0 0 0 0,-2 4 1 0 0,1-1 8 0 0,-5 40 156 0 0,4-36-206 0 0,1-7 37 0 0,0 1 1 0 0,1 0-1 0 0,-1 0 0 0 0,1 0 0 0 0,0 7 0 0 0,0-6 10 0 0,1 24 64 0 0,0-1 0 0 0,6 31 0 0 0,2 37-70 0 0,-7-72 44 0 0,0 40 0 0 0,-2-27-14 0 0,-1-12-17 0 0,1-11 12 0 0,-1 0 0 0 0,4 21 0 0 0,5 59 201 0 0,-5-81-211 0 0,1 31 34 0 0,9 59 15 0 0,-11-68-64 0 0,6 46 0 0 0,4-6 0 0 0,-3-15 0 0 0,-9-53 0 0 0,6 21 0 0 0,9 27 0 0 0,0-6 0 0 0,-9-21 0 0 0,-5-26 0 0 0,0 1 0 0 0,0 0 0 0 0,-1-1 0 0 0,1 1 0 0 0,-1 0 0 0 0,1-1 0 0 0,-1 1 0 0 0,0 0 0 0 0,0 3 0 0 0,-1-3 0 0 0,1-1 0 0 0,0 1 0 0 0,0-1 0 0 0,0 1 0 0 0,0-1 0 0 0,1 1 0 0 0,-1-1 0 0 0,2 4 0 0 0,6 40 0 0 0,-5-15 0 0 0,7 26 0 0 0,-4-12 0 0 0,-1-11 0 0 0,-3-21 0 0 0,0 0 0 0 0,-1 1 0 0 0,0 17 0 0 0,-1 22 0 0 0,-1-36 2 0 0,1-8 11 0 0,0 1 0 0 0,0 0 0 0 0,4 18 0 0 0,6 57-3 0 0,-10-83-10 0 0,0 1 0 0 0,0-1 0 0 0,1 1 0 0 0,-1-1 0 0 0,0 1 0 0 0,1-1 0 0 0,0 0 0 0 0,0 1 0 0 0,1 3 0 0 0,1 1 0 0 0,-1 10 0 0 0,-1-14 0 0 0,7 18 0 0 0,2 8 0 0 0,-8-24 10 0 0,3 18 34 0 0,-4-21-32 0 0,2 15-14 0 0,-4-10 6 0 0,1 1-4 0 0,8 16-25 0 0,3 20-675 0 0,-10-42 597 0 0,-6-29-17257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9:12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7 3079 0 0,'0'0'3443'0'0,"2"-1"-2828"0"0,9-5 5263 0 0,-11 7-5864 0 0,0-1 1 0 0,0 0-1 0 0,0 0 0 0 0,0 1 0 0 0,0-1 0 0 0,0 0 1 0 0,0 0-1 0 0,0 1 0 0 0,0-1 0 0 0,0 0 0 0 0,0 0 1 0 0,0 1-1 0 0,1-1 0 0 0,-1 0 0 0 0,0 0 0 0 0,0 1 1 0 0,0-1-1 0 0,0 0 0 0 0,1 0 0 0 0,-1 0 0 0 0,0 1 1 0 0,0-1-1 0 0,0 0 0 0 0,1 0 0 0 0,-1 0 0 0 0,0 0 0 0 0,0 0 1 0 0,1 1-1 0 0,-1-1 16 0 0,1 0 1 0 0,0 1-1 0 0,-1-1 0 0 0,1 0 1 0 0,-1 1-1 0 0,1-1 1 0 0,-1 1-1 0 0,1-1 0 0 0,-1 1 1 0 0,1 0-1 0 0,-1-1 0 0 0,1 1 1 0 0,-1-1-1 0 0,0 1 1 0 0,1 0-1 0 0,-1 1 0 0 0,15 41 520 0 0,-14-40-386 0 0,-1-1 10 0 0,2 26 170 0 0,-1-25-208 0 0,-1 0-9 0 0,2 8-22 0 0,0 0 0 0 0,0 0 0 0 0,1 1 0 0 0,1-2 1 0 0,0 1-1 0 0,9 17 0 0 0,-7-9 43 0 0,0-1-15 0 0,41 72 407 0 0,-44-84-512 0 0,21 48 167 0 0,-9-12-179 0 0,-6-13 101 0 0,0 1 1 0 0,4 35-1 0 0,-10-52-79 0 0,-1 0 1 0 0,0 20-1 0 0,-1-15-36 0 0,2 20-2 0 0,4 28 16 0 0,3 22 157 0 0,-4-30-250 0 0,11 27-11 0 0,-15-74 120 0 0,1 0 0 0 0,8 20 0 0 0,-1-3 91 0 0,-2-3-110 0 0,-2-4-13 0 0,-2 24 52 0 0,-4-32-16 0 0,1-1 0 0 0,3 16 0 0 0,6 17-20 0 0,-6-24-28 0 0,0 3 120 0 0,0 0 0 0 0,0 29 0 0 0,-2-10-18 0 0,1 8-81 0 0,-3-39 5 0 0,0-1 0 0 0,4 16 0 0 0,0 3-3 0 0,-3-23-11 0 0,1-1 0 0 0,-3 21 0 0 0,4 20 0 0 0,-2-37 0 0 0,0 0 0 0 0,0 1 0 0 0,-2 15 0 0 0,1-4 0 0 0,1-13 0 0 0,0 6 3 0 0,1-1-1 0 0,0 1 1 0 0,6 16 0 0 0,-7-28 10 0 0,-1 0 0 0 0,1 0 0 0 0,-1 0 0 0 0,1 1 0 0 0,-1-1-1 0 0,0 0 1 0 0,-1 6 0 0 0,1 17 55 0 0,3-13-58 0 0,-1-6-10 0 0,-1-1 0 0 0,0 0 0 0 0,0 1 0 0 0,-1-1 0 0 0,0 8 0 0 0,0-6 7 0 0,1-1-1 0 0,0 0 1 0 0,0 0 0 0 0,0 0-1 0 0,3 8 1 0 0,4 17 33 0 0,-5-9 24 0 0,-2 1-48 0 0,-2-2 10 0 0,2 0 0 0 0,0 1 0 0 0,7 31 0 0 0,1 8 9 0 0,2 6 18 0 0,-10-62-53 0 0,1-1 0 0 0,0 19 0 0 0,-2-7 0 0 0,0-10 0 0 0,0 1 0 0 0,1-1 0 0 0,2 11 0 0 0,-2-4 0 0 0,-2-10 0 0 0,1 1 0 0 0,0-1 0 0 0,0 0 0 0 0,0 1 0 0 0,1 6 0 0 0,1 12 0 0 0,3 26 0 0 0,-5-46 0 0 0,1 1 0 0 0,-1 0 0 0 0,0-1 0 0 0,0 1 0 0 0,-1 6 0 0 0,0 15 0 0 0,3-16 4 0 0,-2 1-1 0 0,0 18 1 0 0,0-23 3 0 0,1 0 0 0 0,-1 0 0 0 0,1 0 1 0 0,1 7-1 0 0,2 19 10 0 0,1-2-17 0 0,-4-24 0 0 0,1 0 0 0 0,-2 0 0 0 0,1 0 0 0 0,0 0 0 0 0,-1 7 0 0 0,0 4 0 0 0,1-1 0 0 0,1 1 0 0 0,5 25 0 0 0,-3-24 0 0 0,-1 1 0 0 0,0 22 0 0 0,-3-20 0 0 0,0-18 0 0 0,1 0 0 0 0,-1 0 0 0 0,0 1 0 0 0,1-1 0 0 0,-1 0 0 0 0,0 0 0 0 0,-1 1 0 0 0,1-1 0 0 0,0 0 0 0 0,-2 4 0 0 0,2 5 0 0 0,0-8 4 0 0,1 1 0 0 0,0-1-1 0 0,-1 1 1 0 0,0 0 0 0 0,0-1 0 0 0,0 6-1 0 0,0 1 25 0 0,1-6-27 0 0,0 0-1 0 0,-1-1 1 0 0,0 1 0 0 0,0 0 0 0 0,0-1 0 0 0,0 1 0 0 0,-1 0 0 0 0,1-1 0 0 0,-1 1 0 0 0,-1 5 0 0 0,1-6-1 0 0,0-1 0 0 0,1 20 0 0 0,-3 68 0 0 0,-5-37 0 0 0,6-44 3 0 0,2-6-5 0 0,-1-1 1 0 0,1 1-1 0 0,-1-1 1 0 0,1 1-1 0 0,0-1 1 0 0,0 1 0 0 0,0 0-1 0 0,0-1 1 0 0,1 1-1 0 0,-1-1 1 0 0,2 5 0 0 0,1 7-58 0 0,8 31 44 0 0,-4-14-518 0 0,-7-29 426 0 0,0 1-101 0 0,-1 1-362 0 0,16-68-15512 0 0,-6 29 14950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8:25:08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1303 3201 9703 0 0,'0'0'748'0'0,"-1"2"-492"0"0,-2 2 161 0 0,0 1-1 0 0,0-1 1 0 0,-1 0 0 0 0,0 0-1 0 0,0 0 1 0 0,0 0-1 0 0,0-1 1 0 0,0 0 0 0 0,-9 5-1 0 0,-2 0 666 0 0,0-1 0 0 0,-16 6 0 0 0,26-12-936 0 0,-1 1-1 0 0,1-1 0 0 0,-1-1 1 0 0,0 1-1 0 0,-9-1 1 0 0,-6 0 148 0 0,9 0-128 0 0,1 0-1 0 0,0-1 1 0 0,-1 0 0 0 0,-20-5-1 0 0,-44-16 414 0 0,65 18-513 0 0,-33-12 190 0 0,-74-39 0 0 0,86 36-201 0 0,1-1-1 0 0,1-2 0 0 0,1-1 1 0 0,-33-35-1 0 0,35 30 41 0 0,1-1 0 0 0,-37-55 0 0 0,-34-72 255 0 0,76 120-284 0 0,-187-361 360 0 0,176 323-338 0 0,4-2 0 0 0,3 0 0 0 0,-23-121 0 0 0,5-141-239 0 0,42 274 108 0 0,9-100-1 0 0,0 60 6 0 0,-7 84 34 0 0,0-19-15 0 0,2 0 0 0 0,2 0 0 0 0,10-41 0 0 0,-3 42-31 0 0,2 1 0 0 0,1 0 0 0 0,2 1 1 0 0,1 1-1 0 0,27-38 0 0 0,-21 41-12 0 0,2 2 0 0 0,1 0 0 0 0,48-40-1 0 0,-42 39 16 0 0,4-2 9 0 0,1 2-1 0 0,1 1 1 0 0,2 2 0 0 0,55-28-1 0 0,2 8 45 0 0,2 4-1 0 0,2 4 0 0 0,110-26 1 0 0,-32 17 154 0 0,247-32 1 0 0,-231 60-90 0 0,253 6 1 0 0,-306 20-69 0 0,-1 7 1 0 0,216 45-1 0 0,-68 15 13 0 0,-205-46 16 0 0,110 50 0 0 0,-87-21 48 0 0,139 92 0 0 0,-204-119-78 0 0,-1 2 1 0 0,-2 2-1 0 0,0 2 0 0 0,-3 1 1 0 0,-1 2-1 0 0,35 46 0 0 0,-37-35-4 0 0,-1 2 1 0 0,-3 1-1 0 0,-2 2 0 0 0,-2 1 1 0 0,22 68-1 0 0,-28-59-20 0 0,-2 2 0 0 0,-3 0 0 0 0,-3 1 0 0 0,4 95 0 0 0,-14-105-94 0 0,-4 1 0 0 0,-1 0 1 0 0,-12 56-1 0 0,1-43-108 0 0,-44 132 1 0 0,39-154 118 0 0,-2-1 0 0 0,-2-1 0 0 0,-3-1 0 0 0,-56 77 0 0 0,-151 144-428 0 0,182-212 409 0 0,-3-3-1 0 0,-2-3 0 0 0,-104 70 1 0 0,69-64 98 0 0,-1-5 0 0 0,-109 41 0 0 0,74-43 186 0 0,-153 36 0 0 0,265-79-136 0 0,-331 78 532 0 0,-5-19-45 0 0,245-51-340 0 0,-141-2-1 0 0,172-13-154 0 0,0-2 0 0 0,-126-27 0 0 0,-36-34-17 0 0,175 44 7 0 0,-101-51 0 0 0,137 59-22 0 0,2-1 0 0 0,0-1 0 0 0,0-1-1 0 0,2-1 1 0 0,0-1 0 0 0,1-1 0 0 0,1-1 0 0 0,1-1 0 0 0,0-1 0 0 0,2 0 0 0 0,1-1 0 0 0,1-1 0 0 0,-19-43 0 0 0,25 44-108 0 0,0-1 0 0 0,2 0 0 0 0,0 0 0 0 0,2 0 0 0 0,-3-34 0 0 0,7 42-579 0 0,1 0 0 0 0,1 0-1 0 0,0 0 1 0 0,1 0 0 0 0,1 0 0 0 0,1 1 0 0 0,0-1 0 0 0,1 1 0 0 0,7-16 0 0 0,-6 17-1107 0 0,-3 8 563 0 0,0-1 0 0 0,0 1-1 0 0,1-1 1 0 0,0 1 0 0 0,1 0 0 0 0,-1 1-1 0 0,10-11 1 0 0,14-6-152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9:13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8 346 6127 0 0,'5'-1'111'0'0,"1"1"0"0"0,-1-1 0 0 0,0-1 0 0 0,0 1 0 0 0,10-4 0 0 0,6-2 223 0 0,34-18 844 0 0,-15 14-248 0 0,-12 4 207 0 0,51-20 1 0 0,-64 20-850 0 0,0 1 1 0 0,1 1-1 0 0,25-5 0 0 0,-25 6-180 0 0,-1-1 0 0 0,15-7 1 0 0,25-8 153 0 0,82-22 265 0 0,-82 24-403 0 0,-43 14-98 0 0,24-13 1 0 0,-26 11-9 0 0,1 1 0 0 0,-1 1 0 0 0,13-4 0 0 0,-21 7-15 0 0,28-7 118 0 0,52-21 0 0 0,-69 24-105 0 0,1 0-1 0 0,0 1 0 0 0,17-2 0 0 0,16-5-4 0 0,-17 6-80 0 0,-25 4 45 0 0,-1 1 0 0 0,1-1 0 0 0,-1 0-1 0 0,1 0 1 0 0,-1 0 0 0 0,8-4 0 0 0,-10 4-138 0 0,7 0-521 0 0,-20 11-7895 0 0,8-8 8261 0 0,0 0-1 0 0,0-1 1 0 0,0 1 0 0 0,-1-1-1 0 0,1 1 1 0 0,-6 0 0 0 0,-36 5-1414 0 0,25 0 1424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9:13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3 465 4031 0 0,'3'0'306'0'0,"5"-2"-219"0"0,0 1 0 0 0,1-1 0 0 0,8-4 0 0 0,-2 1 682 0 0,-13 4-577 0 0,1 0-1 0 0,-1 0 0 0 0,0 0 1 0 0,0 0-1 0 0,0 0 1 0 0,0-1-1 0 0,0 1 1 0 0,0-1-1 0 0,3-2 0 0 0,-3 2 2 0 0,0 0-1 0 0,0 0 1 0 0,0 0 0 0 0,1 1-1 0 0,-1-1 1 0 0,0 1-1 0 0,3-2 1 0 0,-1 2-33 0 0,1-1 141 0 0,0 0-1 0 0,0 0 1 0 0,0 0-1 0 0,-1 0 1 0 0,1-1-1 0 0,-1 0 1 0 0,1 0-1 0 0,5-6 1 0 0,-3 4-115 0 0,0 0 0 0 0,0 0 1 0 0,0 0-1 0 0,1 1 0 0 0,-1 1 0 0 0,1-1 1 0 0,0 1-1 0 0,11-3 0 0 0,21-9 50 0 0,2-10-99 0 0,-29 17-63 0 0,21-11 0 0 0,-5 5 172 0 0,31-21 0 0 0,-55 32-222 0 0,37-17 175 0 0,-34 17-171 0 0,1-1-1 0 0,-1 0 1 0 0,0 0-1 0 0,13-9 0 0 0,-11 4-3 0 0,-5 5-11 0 0,0 0 1 0 0,0 0-1 0 0,0 0 0 0 0,1 1 1 0 0,0-1-1 0 0,-1 1 1 0 0,8-2-1 0 0,13-2 39 0 0,-18 6-26 0 0,0-1 0 0 0,0-1 1 0 0,14-5-1 0 0,1-6 36 0 0,15-6 23 0 0,-27 15-77 0 0,63-28-3 0 0,-51 25-35 0 0,-20 7 6 0 0,0 1 0 0 0,0-1-1 0 0,-1 0 1 0 0,1 0 0 0 0,-1 0-1 0 0,1 0 1 0 0,0-1 0 0 0,-1 1 0 0 0,0-1-1 0 0,1 1 1 0 0,2-4 0 0 0,16-19-405 0 0,-19 23 103 0 0,-14 1-9739 0 0,10 0 9684 0 0,0 1 1 0 0,0-1-1 0 0,0 1 0 0 0,0 0 1 0 0,0-1-1 0 0,-1 1 0 0 0,-1 1 1 0 0,-9 10-234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9:14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3 381 5439 0 0,'4'1'39'0'0,"0"0"-1"0"0,1-1 1 0 0,-1 0-1 0 0,0 0 0 0 0,0-1 1 0 0,0 1-1 0 0,0-1 1 0 0,0 0-1 0 0,0 0 0 0 0,0 0 1 0 0,0 0-1 0 0,0-1 1 0 0,0 1-1 0 0,4-4 0 0 0,-1 2 65 0 0,0 1 0 0 0,1-1 0 0 0,9-1 0 0 0,-8 3 268 0 0,-1-1 0 0 0,14-6-1 0 0,106-57 3882 0 0,-112 56-3823 0 0,0 1-1 0 0,23-8 0 0 0,14-6 14 0 0,-42 17-322 0 0,0 1 0 0 0,18-5-1 0 0,17-6 131 0 0,103-57 390 0 0,-142 69-619 0 0,1 1 0 0 0,0-1 0 0 0,8-1 0 0 0,-8 3-20 0 0,0-1 0 0 0,0-1 0 0 0,10-4 0 0 0,-6 2-6 0 0,0 0-1 0 0,0 0 0 0 0,22-5 1 0 0,13-5-244 0 0,-19 5-20 0 0,-9-1-50 0 0,-18 10 269 0 0,0 0 0 0 0,0 1 0 0 0,0-1-1 0 0,0 0 1 0 0,0 0 0 0 0,0 1 0 0 0,0-1-1 0 0,0 1 1 0 0,1-1 0 0 0,-1 1 0 0 0,0-1-1 0 0,1 1 1 0 0,-1 0 0 0 0,0-1 0 0 0,0 1-1 0 0,1 0 1 0 0,-1 0 0 0 0,0 0 0 0 0,3 0-1 0 0,0-1-670 0 0,4-7-23 0 0,-6 7-148 0 0,7-4-4128 0 0,-7 5 3355 0 0,-3-10-1869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9:14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4 413 6703 0 0,'3'0'520'0'0,"11"-2"-351"0"0,-1-1 0 0 0,1 0 0 0 0,-1-1 0 0 0,0 0 0 0 0,0-1 0 0 0,-1 0 0 0 0,13-8 0 0 0,9-4 491 0 0,-11 6 178 0 0,24-15 0 0 0,45-25 408 0 0,-47 27-893 0 0,-29 16-132 0 0,32-10 1 0 0,0 0 32 0 0,123-55 285 0 0,-18 6-526 0 0,-115 52-13 0 0,-29 12 0 0 0,1-1 0 0 0,-1 0 0 0 0,13-8 0 0 0,-14 7-1 0 0,-6 3-6 0 0,1 0 0 0 0,-1 1 0 0 0,1-1 0 0 0,0 0 0 0 0,0 1 0 0 0,0 0 0 0 0,0-1 0 0 0,0 1 0 0 0,0 0 0 0 0,0 1 1 0 0,0-1-1 0 0,0 0 0 0 0,6 1 0 0 0,-2 1-5684 0 0,-11 3 2818 0 0,-19 6 535 0 0,16-7 821 0 0,-6 2 770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9:15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4 253 6415 0 0,'0'0'1650'0'0,"1"-1"-1130"0"0,20-6 674 0 0,-19 7-508 0 0,0-1 8 0 0,9-2-236 0 0,-1 0 0 0 0,0-1 0 0 0,15-8 0 0 0,39-13 358 0 0,-35 11-695 0 0,0 1 0 0 0,34-11 0 0 0,-33 10-57 0 0,-23 11-47 0 0,-1 0 0 0 0,1 0 0 0 0,0 0 0 0 0,7-1 0 0 0,4 0 6 0 0,0-1 1 0 0,27-11-1 0 0,-38 14-21 0 0,-1 0 0 0 0,1 0 1 0 0,0 1-1 0 0,11-2 0 0 0,-10 3-2 0 0,0-1 0 0 0,-1-1 0 0 0,14-3-1 0 0,-13 2 1 0 0,8-4 0 0 0,1 1 0 0 0,26-5 0 0 0,16-8-96 0 0,-48 18-88 0 0,-5 1-48 0 0,-1-1 0 0 0,0 0 0 0 0,0 0-1 0 0,0 0 1 0 0,0-1 0 0 0,6-2 0 0 0,-8 3-611 0 0,1 0-1 0 0,-1 0 1 0 0,1 1 0 0 0,-1-1 0 0 0,1 1 0 0 0,-1 0-1 0 0,1 0 1 0 0,6 1 0 0 0,-10-1 784 0 0,1 0 0 0 0,-1 0 1 0 0,0-1-1 0 0,1 1 0 0 0,-1 0 1 0 0,0 0-1 0 0,0 0 0 0 0,0 0 1 0 0,1 0-1 0 0,-1 0 0 0 0,0 0 1 0 0,0-1-1 0 0,1 1 0 0 0,-1 0 1 0 0,0 0-1 0 0,0 0 0 0 0,0-1 1 0 0,0 1-1 0 0,1 0 0 0 0,-1 0 0 0 0,0 0 1 0 0,0-1-1 0 0,0 1 0 0 0,0 0 1 0 0,0 0-1 0 0,0-1 0 0 0,1 1 1 0 0,-1 0-1 0 0,0 0 0 0 0,0-1 1 0 0,0 1-1 0 0,0 0 0 0 0,0-1 1 0 0,0 1-1 0 0,0 0 0 0 0,0-1 1 0 0,2-4-1763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9:15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3 263 5959 0 0,'0'0'1788'0'0,"2"0"-1152"0"0,12-1 188 0 0,-12 1-735 0 0,-1 0 0 0 0,1 0 0 0 0,-1 0 0 0 0,1 0 0 0 0,0 0-1 0 0,-1 0 1 0 0,1 0 0 0 0,-1-1 0 0 0,1 1 0 0 0,-1 0 0 0 0,1-1-1 0 0,-1 0 1 0 0,1 1 0 0 0,-1-1 0 0 0,1 0 0 0 0,-1 0 0 0 0,0 1-1 0 0,2-3 1 0 0,2 1 495 0 0,-2 2-511 0 0,-1 0 0 0 0,1 0 1 0 0,0-1-1 0 0,0 1 0 0 0,-1-1 0 0 0,1 0 0 0 0,-1 1 0 0 0,1-1 0 0 0,0-1 0 0 0,-1 1 0 0 0,0 0 0 0 0,1 0 0 0 0,-1-1 0 0 0,4-2 0 0 0,-5 3-29 0 0,1-1 0 0 0,0 1 0 0 0,0 1 0 0 0,0-1 0 0 0,0 0 0 0 0,0 0 0 0 0,0 1 0 0 0,0-1 0 0 0,2 0 0 0 0,-1 1-13 0 0,-1-1 0 0 0,1 1 0 0 0,-1-1 0 0 0,0 0-1 0 0,1 0 1 0 0,-1 0 0 0 0,4-2 0 0 0,-1 0 15 0 0,1-1 0 0 0,-1 1 0 0 0,1 0 0 0 0,0 0-1 0 0,0 0 1 0 0,10-2 0 0 0,-12 4-46 0 0,1-1 0 0 0,-1 0 0 0 0,1 0 0 0 0,-1 0-1 0 0,4-3 1 0 0,17-8 21 0 0,-7 8 82 0 0,0-2 0 0 0,29-15-1 0 0,-39 18-75 0 0,1 0 0 0 0,-1 1 0 0 0,16-4 0 0 0,14-6 23 0 0,-24 6-40 0 0,-5 3-10 0 0,-1 0 0 0 0,1 1 0 0 0,10-4 0 0 0,64-17-13 0 0,-64 18-76 0 0,36-5 0 0 0,-37 8-412 0 0,0-1 0 0 0,-1 0 0 0 0,22-9-1 0 0,-39 13 378 0 0,1-1 0 0 0,0 1-1 0 0,0-1 1 0 0,-1 1 0 0 0,1 0-1 0 0,0-1 1 0 0,0 1 0 0 0,0 0-1 0 0,0 0 1 0 0,0 0 0 0 0,-1-1 0 0 0,1 1-1 0 0,0 0 1 0 0,0 0 0 0 0,0 0-1 0 0,0 1 1 0 0,0-1 0 0 0,-1 0-1 0 0,1 0 1 0 0,0 0 0 0 0,0 1-1 0 0,0-1 1 0 0,0 0 0 0 0,0 1-1 0 0,0-1 88 0 0,-1 0-1 0 0,0 0 1 0 0,0 1-1 0 0,0-1 0 0 0,0 0 1 0 0,0 0-1 0 0,0 0 1 0 0,0 0-1 0 0,1 0 1 0 0,-1 0-1 0 0,0 0 0 0 0,0 0 1 0 0,0 0-1 0 0,0 0 1 0 0,0 0-1 0 0,0 0 1 0 0,1 0-1 0 0,-1 0 0 0 0,0 0 1 0 0,0 0-1 0 0,0 0 1 0 0,0 0-1 0 0,0 0 0 0 0,0 0 1 0 0,1 0-1 0 0,-1 0 1 0 0,0 0-1 0 0,0 0 1 0 0,0 0-1 0 0,0-1 0 0 0,0 1 1 0 0,0 0-1 0 0,0 0 1 0 0,0 0-1 0 0,1 0 1 0 0,-1 0-1 0 0,0 0 0 0 0,1-1-385 0 0,11-7-579 0 0,-1 5-4190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9:19:16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3 239 5007 0 0,'0'0'1351'0'0,"3"0"-440"0"0,13-2 982 0 0,1 0 0 0 0,32-9 1 0 0,-47 11-1892 0 0,1-1 57 0 0,0-1 0 0 0,1 1 0 0 0,-1 0 0 0 0,0-1 0 0 0,4-2 0 0 0,-4 2-12 0 0,0 0 0 0 0,0 0 0 0 0,0 1-1 0 0,0-1 1 0 0,6 0 0 0 0,18-6 477 0 0,38-17-1 0 0,-35 13-224 0 0,34-9 0 0 0,42-13-274 0 0,-29 8-26 0 0,47-11-887 0 0,-117 35 667 0 0,-1 1-1 0 0,0 0 0 0 0,10 0 1 0 0,-10 0-298 0 0,1 1 0 0 0,-1-1 1 0 0,11-3-1 0 0,-12 2-108 0 0,0 1 0 0 0,-1 1 0 0 0,1-1 0 0 0,6 1 0 0 0,-8 0-1742 0 0,3-11-1644 0 0,-4 9 3445 0 0,6-8-250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29:34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42 5119 0 0,'0'0'396'0'0,"0"-8"-240"0"0,4-2 1542 0 0,-3 8-1310 0 0,-1 1 0 0 0,1-1 0 0 0,0 0-1 0 0,-1 1 1 0 0,0-1 0 0 0,1 0 0 0 0,-1 1 0 0 0,0-1 0 0 0,0 0 0 0 0,0 0-1 0 0,0-2 1 0 0,3 5-153 0 0,0-1 1093 0 0,-6 3-699 0 0,2-2-245 0 0,1-1-366 0 0,0 1-1 0 0,0 0 1 0 0,0-1-1 0 0,0 1 0 0 0,0-1 1 0 0,0 1-1 0 0,0 0 1 0 0,0-1-1 0 0,0 1 1 0 0,0 0-1 0 0,1-1 1 0 0,-1 1-1 0 0,0-1 0 0 0,1 1 1 0 0,-1 0-1 0 0,4 12 248 0 0,2 20 44 0 0,-1-5-202 0 0,5 14 69 0 0,-11 8-24 0 0,-1-35-49 0 0,2 28 0 0 0,1-38-92 0 0,-1-1 1 0 0,0 1-1 0 0,-1 0 1 0 0,1-1-1 0 0,-1 1 1 0 0,0-1-1 0 0,0 1 1 0 0,-3 6 0 0 0,4-9 0 0 0,-1 1 1 0 0,1-1 0 0 0,0 0 0 0 0,0 0-1 0 0,0 1 1 0 0,0-1 0 0 0,0 0 0 0 0,0 0-1 0 0,1 3 1 0 0,0-2 6 0 0,-1-1 0 0 0,1 0 0 0 0,-1 1 0 0 0,0-1 0 0 0,0 0 0 0 0,0 1 0 0 0,0-1 0 0 0,-1 3 0 0 0,-3 6 68 0 0,3-9-72 0 0,1-1 0 0 0,-1 1 0 0 0,1-1 0 0 0,-1 1-1 0 0,1 0 1 0 0,-1-1 0 0 0,1 1 0 0 0,0 0 0 0 0,0-1 0 0 0,0 1 0 0 0,0 0 0 0 0,0 0 0 0 0,0-1 0 0 0,1 3 0 0 0,-1-3-8 0 0,0 0 1 0 0,0 0-1 0 0,0 1 1 0 0,0-1-1 0 0,0 0 1 0 0,0 0-1 0 0,0 0 1 0 0,0 0-1 0 0,-1 0 1 0 0,1 0-1 0 0,0 1 1 0 0,-1-1-1 0 0,1 0 1 0 0,-2 2-1 0 0,2-3-4 0 0,-1 1 0 0 0,1 0 0 0 0,-1-1 0 0 0,1 1 0 0 0,0 0 0 0 0,-1-1 0 0 0,1 1 0 0 0,0 0 0 0 0,0 0 0 0 0,0-1 0 0 0,-1 1 0 0 0,1 0 0 0 0,0 0 0 0 0,0-1 0 0 0,0 1 0 0 0,0 0 0 0 0,0 0 0 0 0,1-1 0 0 0,-1 1 0 0 0,0 0 0 0 0,0 0 0 0 0,0-1 0 0 0,1 1 0 0 0,-1 0 0 0 0,0-1 0 0 0,1 2 0 0 0,2 2 0 0 0,-2-2 35 0 0,-2 1-35 0 0,0-1 0 0 0,1 0 0 0 0,-1 0-1 0 0,1 0 1 0 0,-1 0 0 0 0,1 1 0 0 0,0-1 0 0 0,0 0 0 0 0,0 0-1 0 0,0 5 1 0 0,1 28-478 0 0,-1-27-2721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29:36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6 4863 0 0,'16'-5'7520'0'0,"-17"6"-7469"0"0,0 0-1 0 0,1 1 0 0 0,-1-1 1 0 0,0 0-1 0 0,1 1 1 0 0,-1-1-1 0 0,1 1 0 0 0,0-1 1 0 0,0 1-1 0 0,-1-1 0 0 0,1 1 1 0 0,0-1-1 0 0,0 1 0 0 0,0-1 1 0 0,0 1-1 0 0,1-1 1 0 0,-1 3-1 0 0,0-4-34 0 0,1 1 0 0 0,-1 0 0 0 0,0-1 0 0 0,0 1-1 0 0,0 0 1 0 0,0-1 0 0 0,0 1 0 0 0,0 0 0 0 0,0 0 0 0 0,0-1 0 0 0,0 1 0 0 0,0 0-1 0 0,0 0 1 0 0,-1-1 0 0 0,1 1 0 0 0,0 0 0 0 0,0-1 0 0 0,-1 1 0 0 0,1-1 0 0 0,0 1 0 0 0,-1 0-1 0 0,0 0 1 0 0,1 0-3 0 0,0-1 1 0 0,0 1-1 0 0,0 0 0 0 0,0-1 0 0 0,1 1 0 0 0,-1-1 1 0 0,0 1-1 0 0,0-1 0 0 0,0 1 0 0 0,1-1 0 0 0,-1 1 1 0 0,0-1-1 0 0,1 1 0 0 0,-1-1 0 0 0,0 1 0 0 0,1 0 0 0 0,0-1 7 0 0,0 5 39 0 0,1 1 0 0 0,-1-1 0 0 0,0 0 0 0 0,0 1 0 0 0,0-1 0 0 0,-1 1 0 0 0,0-1 0 0 0,-1 10 0 0 0,1 14 126 0 0,-2 2-36 0 0,-1-3-19 0 0,3-19-75 0 0,0-1 0 0 0,0 0 0 0 0,-1 0 0 0 0,0 1 0 0 0,-1-1 0 0 0,-4 12 0 0 0,5-12-14 0 0,-1 0-1 0 0,1 0 0 0 0,0 0 1 0 0,1 0-1 0 0,0 8 0 0 0,-2 19 62 0 0,0 1-8 0 0,1-22-53 0 0,0-1 1 0 0,-4 20 0 0 0,4-24 1 0 0,0 0 0 0 0,0 0 0 0 0,1 1 0 0 0,0-1 0 0 0,3 15 0 0 0,0 8 72 0 0,0-2-23 0 0,-2-20-88 0 0,0-1 0 0 0,-1 15 0 0 0,-1 155 280 0 0,-1-138-383 0 0,-1-6 34 0 0,2-13 65 0 0,1-19 0 0 0,-1 0 0 0 0,1 1 0 0 0,0-1 0 0 0,0 0 0 0 0,0 1 0 0 0,1-1 0 0 0,0 4 0 0 0,1 4 0 0 0,-1-3-17 0 0,0-6-79 0 0,-5 3-516 0 0,4-6 541 0 0,1 1 0 0 0,-1 0 0 0 0,0-1 0 0 0,1 1 0 0 0,-1-1 0 0 0,0 1 0 0 0,1 0 0 0 0,-1-1 0 0 0,0 1 0 0 0,0-1 0 0 0,1 1 0 0 0,-1-1 0 0 0,0 1 0 0 0,0-1 0 0 0,0 1 0 0 0,0-1 0 0 0,0 1 0 0 0,0-1 0 0 0,0 1 0 0 0,0-1 0 0 0,0 1 0 0 0,0-1 0 0 0,0 1 0 0 0,0-1 0 0 0,0 1 0 0 0,0-1 0 0 0,0 1 0 0 0,0-1 0 0 0,-1 1 0 0 0,1-1 0 0 0,0 1 0 0 0,0-1 0 0 0,-1 1 0 0 0,1-1 0 0 0,0 1 0 0 0,-1-1 0 0 0,1 1 0 0 0,0 0 0 0 0,-1-1 0 0 0,1 1 0 0 0,-1 0 0 0 0,1-1 0 0 0,-1 1 0 0 0,0-1-119 0 0,1 1 0 0 0,-1-1 0 0 0,1 1-1 0 0,0-1 1 0 0,-1 1 0 0 0,1-1 0 0 0,0 1 0 0 0,-1-1 0 0 0,1 1 0 0 0,0-1 0 0 0,0 0-1 0 0,0 1 1 0 0,-1-1 0 0 0,1 1 0 0 0,0-1 0 0 0,0 0 0 0 0,0 1 0 0 0,0-1-1 0 0,0 0 1 0 0,0 0 0 0 0,0 0-157 0 0,0 0-1 0 0,0 0 1 0 0,0 0 0 0 0,0 0-1 0 0,0 0 1 0 0,0 0 0 0 0,0 0-1 0 0,-1 0 1 0 0,1 0 0 0 0,0 0-1 0 0,-1 0 1 0 0,1 0-1 0 0,-2-1 1 0 0,-3-5-1981 0 0,2-1 1433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29:47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4 307 4111 0 0,'0'0'11552'0'0,"12"0"-11128"0"0,14-7-286 0 0,-14 5-88 0 0,0-1 0 0 0,13-6 0 0 0,2-2 26 0 0,-11 6-74 0 0,25-15 0 0 0,-9 4-2 0 0,-21 11 0 0 0,0-1 0 0 0,19-12 0 0 0,-20 10 0 0 0,-5 3 0 0 0,1 1 0 0 0,0 0 0 0 0,0 0 0 0 0,0 0 0 0 0,10-3 0 0 0,8-2 0 0 0,-11 5 0 0 0,-1-1 0 0 0,15-7 0 0 0,-13 4 0 0 0,-6 3 0 0 0,-1 1 0 0 0,0 0 0 0 0,1 1 0 0 0,14-5 0 0 0,0 3 0 0 0,-11 2 0 0 0,-1 1 0 0 0,20-8 0 0 0,-13 1 0 0 0,-11 6 0 0 0,-1 0 0 0 0,1 1 0 0 0,0-1 0 0 0,10-1 0 0 0,-5 2 0 0 0,-8 1 0 0 0,0 1 0 0 0,1-1 0 0 0,-1 1 0 0 0,0-1 0 0 0,0 0 0 0 0,0 0 0 0 0,0-1 0 0 0,0 1 0 0 0,0-1 0 0 0,4-3 0 0 0,5-5 0 0 0,-10 8 0 0 0,0 0 0 0 0,0 0 0 0 0,0 0 0 0 0,0 1 0 0 0,0-1 0 0 0,0 1 0 0 0,1-1 0 0 0,-1 1 0 0 0,0 0 0 0 0,1 0 0 0 0,-1 0 0 0 0,1 0 0 0 0,-1 0 0 0 0,6 0 0 0 0,-7 1 4 0 0,1-1 0 0 0,-1 1 0 0 0,0 0 0 0 0,0-1-1 0 0,0 1 1 0 0,0 0 0 0 0,1-1 0 0 0,-1 0 0 0 0,0 1 0 0 0,0-1 0 0 0,0 0-1 0 0,0 1 1 0 0,1-2 0 0 0,0-5-3246 0 0,3 14 540 0 0,-4-7 2580 0 0,-1 0 0 0 0,0 0-1 0 0,1 1 1 0 0,-1-1 0 0 0,1 0-1 0 0,-1 1 1 0 0,0-1-1 0 0,1 1 1 0 0,-1-1 0 0 0,0 0-1 0 0,1 1 1 0 0,-1-1-1 0 0,0 1 1 0 0,1-1 0 0 0,-1 1-1 0 0,0-1 1 0 0,0 1-1 0 0,0-1 1 0 0,0 1 0 0 0,1-1-1 0 0,-1 1 1 0 0,0-1 0 0 0,0 1-1 0 0,0-1 1 0 0,0 1-1 0 0,0-1 1 0 0,0 1 0 0 0,0-1-1 0 0,-1 1 1 0 0,1 0-1 0 0,-15 32-5513 0 0,15-31 4980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08:25:09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76 8895 0 0,'0'0'1016'0'0,"1"-1"-521"0"0,3-1-150 0 0,0 0-1 0 0,-1 0 1 0 0,1 0-1 0 0,0 0 1 0 0,0 0-1 0 0,5-1 1 0 0,-9 3-328 0 0,0 0 0 0 0,1 0 0 0 0,-1 0-1 0 0,0 0 1 0 0,0 0 0 0 0,0 0 0 0 0,1 0 0 0 0,-1 0 0 0 0,0 0 0 0 0,0 0-1 0 0,0 0 1 0 0,1 0 0 0 0,-1 0 0 0 0,0 0 0 0 0,0 0 0 0 0,0 0 0 0 0,0-1-1 0 0,1 1 1 0 0,-1 0 0 0 0,0 0 0 0 0,0 0 0 0 0,0 0 0 0 0,0-1 0 0 0,0 1-1 0 0,1 0 1 0 0,-1 0 0 0 0,0 0 0 0 0,0 0 0 0 0,0-1 0 0 0,0 1 0 0 0,0 0-1 0 0,0 0 1 0 0,0 0 0 0 0,0-1 0 0 0,0 1 0 0 0,0 0 0 0 0,0 0-1 0 0,0 0 1 0 0,0-1 0 0 0,0 1 0 0 0,0 0 0 0 0,0 0 0 0 0,0-1 1 0 0,0 1-1 0 0,0 0 1 0 0,0 0 0 0 0,0-1 0 0 0,0 1-1 0 0,0 0 1 0 0,0 0 0 0 0,0-1 0 0 0,0 1-1 0 0,0 0 1 0 0,0 0 0 0 0,0 0 0 0 0,1-1 0 0 0,-1 1-1 0 0,0 0 1 0 0,0 0 0 0 0,0-1 0 0 0,0 1-1 0 0,0 0 1 0 0,0 0 0 0 0,1 0 0 0 0,-1 0-1 0 0,0-1 1 0 0,0 1 0 0 0,0 0 0 0 0,0 0-1 0 0,1 0 1 0 0,-1 0 0 0 0,0 0 0 0 0,0-1 0 0 0,1 1-1 0 0,-1 0 1 0 0,0 0 0 0 0,0 0 0 0 0,0 0-1 0 0,1 0 1 0 0,-1 0 0 0 0,26-8 684 0 0,11-2-56 0 0,-19 5-381 0 0,-15 4-216 0 0,-1 0-1 0 0,1 0 1 0 0,0 1 0 0 0,-1-1-1 0 0,1 1 1 0 0,0-1-1 0 0,0 1 1 0 0,2 0 0 0 0,45 7 313 0 0,-47-6-349 0 0,0 0 0 0 0,-1 0-1 0 0,1 0 1 0 0,-1 0-1 0 0,1 0 1 0 0,-1 1 0 0 0,4 2-1 0 0,-2-1-9 0 0,10 7-3 0 0,-4 2 0 0 0,-4 8 0 0 0,-4-2 0 0 0,-3-14 5 0 0,1-1 1 0 0,-1 0-1 0 0,0 0 0 0 0,0 0 0 0 0,0 1 1 0 0,0-1-1 0 0,-1-1 0 0 0,1 1 0 0 0,-1 0 1 0 0,0 0-1 0 0,0 0 0 0 0,0-1 0 0 0,0 1 1 0 0,0-1-1 0 0,-3 3 0 0 0,-2 1 18 0 0,0-1 1 0 0,0 1-1 0 0,0-1 0 0 0,-11 5 0 0 0,6-4 5 0 0,0-1 0 0 0,0 0-1 0 0,0-1 1 0 0,0 0 0 0 0,-1-1 0 0 0,0 0-1 0 0,1-1 1 0 0,-1-1 0 0 0,-24 1 0 0 0,28-3 19 0 0,0 1 0 0 0,1-1 1 0 0,-1 0-1 0 0,0-1 0 0 0,1 0 1 0 0,-1 0-1 0 0,-9-5 0 0 0,17 6-35 0 0,1 0-1 0 0,-1 1 1 0 0,0-1-1 0 0,1 0 1 0 0,-1 0-1 0 0,1 0 1 0 0,-1 0-1 0 0,1 0 1 0 0,0 0-1 0 0,-1 0 1 0 0,1 0-1 0 0,0 0 1 0 0,0 0-1 0 0,0 0 1 0 0,-1 0-1 0 0,1 0 1 0 0,0 0-1 0 0,0-1 1 0 0,1 1-1 0 0,-1-2 1 0 0,3-3-20 0 0,0-1 1 0 0,0 1 0 0 0,0 0 0 0 0,1 0 0 0 0,0 0 0 0 0,0 0 0 0 0,1 1 0 0 0,-1 0 0 0 0,1 0-1 0 0,0 0 1 0 0,12-8 0 0 0,-7 6 13 0 0,0 1-1 0 0,0 0 0 0 0,1 1 1 0 0,-1 0-1 0 0,1 0 0 0 0,16-3 1 0 0,-15 7-88 0 0,-8 1 72 0 0,20 9-14 0 0,-21-8-53 0 0,-3-1 73 0 0,1 0 1 0 0,-1 1-1 0 0,1-1 0 0 0,-1 0 1 0 0,0 0-1 0 0,1 1 1 0 0,-1-1-1 0 0,1 0 0 0 0,-1 0 1 0 0,0 1-1 0 0,1-1 0 0 0,-1 0 1 0 0,0 1-1 0 0,0-1 0 0 0,1 0 1 0 0,-1 1-1 0 0,0-1 1 0 0,0 1-1 0 0,0-1 0 0 0,1 0 1 0 0,-1 1-1 0 0,0-1 0 0 0,0 1 1 0 0,6 12-112 0 0,-6-13 109 0 0,1 1 0 0 0,-1 0 0 0 0,0 0 0 0 0,1-1-1 0 0,-1 1 1 0 0,0 0 0 0 0,0 0 0 0 0,0 0 0 0 0,0-1 0 0 0,0 1 0 0 0,0 0 0 0 0,0 0 0 0 0,0 0 0 0 0,0-1 0 0 0,0 3 0 0 0,-1 1-8 0 0,1 9-50 0 0,-5-3 22 0 0,4-8-102 0 0,2-8-2770 0 0,0 0 2165 0 0,0 0 0 0 0,1 1 0 0 0,0-1-1 0 0,1 1 1 0 0,-1-1 0 0 0,1 1-1 0 0,0 0 1 0 0,0 0 0 0 0,7-8 0 0 0,-4 4-463 0 0,-2 2 516 0 0,0 1 0 0 0,1 1 0 0 0,-1-1 0 0 0,1 1-1 0 0,8-8 1 0 0,10-1-51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29:47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8 294 3655 0 0,'0'0'8308'0'0,"0"-2"-7858"0"0,0 0-359 0 0,1 1 0 0 0,-1-1 0 0 0,1 1 0 0 0,0 0 0 0 0,-1-1 0 0 0,1 1 0 0 0,0 0 0 0 0,0-1 0 0 0,-1 1 0 0 0,1 0 0 0 0,0 0 0 0 0,0 0 0 0 0,1 0 0 0 0,-1 0 0 0 0,0 0 0 0 0,0 0 0 0 0,0 0 0 0 0,1 0 1 0 0,-1 0-1 0 0,3 0 0 0 0,-4 1-77 0 0,0 0 0 0 0,1 0 1 0 0,-1 0-1 0 0,0 0 1 0 0,0-1-1 0 0,1 1 0 0 0,-1 0 1 0 0,0 0-1 0 0,0 0 1 0 0,1 0-1 0 0,-1 0 1 0 0,0 0-1 0 0,0 0 0 0 0,0-1 1 0 0,1 1-1 0 0,-1 0 1 0 0,0 0-1 0 0,0 0 0 0 0,0-1 1 0 0,0 1-1 0 0,1 0 1 0 0,-1 0-1 0 0,0 0 0 0 0,0-1 1 0 0,0 1-1 0 0,0 0 1 0 0,0 0-1 0 0,0-1 0 0 0,0 1 1 0 0,0 0-1 0 0,0 0 1 0 0,0-1-1 0 0,0 1-2 0 0,0 0-1 0 0,0-1 1 0 0,0 1 0 0 0,0 0-1 0 0,1 0 1 0 0,-1 0-1 0 0,0-1 1 0 0,0 1 0 0 0,0 0-1 0 0,0 0 1 0 0,0 0-1 0 0,0-1 1 0 0,0 1 0 0 0,0 0-1 0 0,1 0 1 0 0,-1 0-1 0 0,0-1 1 0 0,0 1 0 0 0,0 0-1 0 0,0 0 1 0 0,0 0-1 0 0,1 0 1 0 0,-1 0 0 0 0,0 0-1 0 0,0-1 1 0 0,0 1-1 0 0,1 0 1 0 0,-1 0 0 0 0,0 0-1 0 0,0 0 1 0 0,0 0-1 0 0,1 0 1 0 0,-1 0 0 0 0,0 0-1 0 0,0 0 1 0 0,1 0-1 0 0,-1 0 1 0 0,0 0 0 0 0,2 0 14 0 0,0 0 1 0 0,-1-1-1 0 0,1 1 1 0 0,0 0-1 0 0,-1-1 1 0 0,1 0-1 0 0,-1 1 1 0 0,1-1-1 0 0,-1 0 1 0 0,1 0-1 0 0,-1 0 1 0 0,1 0-1 0 0,-1 0 1 0 0,0 0-1 0 0,1 0 1 0 0,1-2-1 0 0,-3 2-14 0 0,1 1-1 0 0,0-1 1 0 0,-1 1-1 0 0,1 0 1 0 0,0 0-1 0 0,-1-1 1 0 0,1 1-1 0 0,0 0 1 0 0,0 0-1 0 0,-1 0 1 0 0,1 0-1 0 0,0 0 1 0 0,-1 0-1 0 0,1 0 1 0 0,0 0-1 0 0,0 0 1 0 0,1 0-1 0 0,-1 0 21 0 0,21-7 150 0 0,-5 0-57 0 0,-7 5-97 0 0,-1 0 1 0 0,0-1 0 0 0,0-1 0 0 0,8-4 0 0 0,11-1 21 0 0,-24 8-40 0 0,0 1-1 0 0,0-1 1 0 0,0-1-1 0 0,0 1 1 0 0,-1-1-1 0 0,1 1 1 0 0,4-4-1 0 0,-2 0 0 0 0,1 1 0 0 0,0-1 0 0 0,1 1 0 0 0,-1 0 0 0 0,1 1 0 0 0,-1-1-1 0 0,1 2 1 0 0,8-3 0 0 0,26-6-9 0 0,78-31 0 0 0,-94 33 4 0 0,-21 8-8 0 0,1 0 0 0 0,-1-1 0 0 0,0 0 0 0 0,9-5 0 0 0,-2 0-404 0 0,24-11-1 0 0,-14 11-5175 0 0,-22 7 5454 0 0,0 0 0 0 0,1 0 1 0 0,-1 0-1 0 0,0-1 0 0 0,1 1 0 0 0,-1 0 1 0 0,1 0-1 0 0,-1 0 0 0 0,0-1 0 0 0,0 1 0 0 0,1 0 1 0 0,-1-1-1 0 0,0 1 0 0 0,1 0 0 0 0,-1-1 0 0 0,0 1 1 0 0,0 0-1 0 0,0-1 0 0 0,1 1 0 0 0,-1-1 1 0 0,0 1-1 0 0,0 0 0 0 0,0-1 0 0 0,0 1 0 0 0,0-1 1 0 0,0 1-1 0 0,0 0 0 0 0,0-1 0 0 0,0 1 1 0 0,0-1-1 0 0,0 0 0 0 0,-3-16-2308 0 0,1 11-43 0 0,1-1 1842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1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1503 11 3023 0 0,'0'0'1352'0'0,"2"-1"-1274"0"0,16-3 180 0 0,-11 1-238 0 0,-6 2 331 0 0,3 2-1846 0 0,-4 0 1433 0 0,0-1 62 0 0,0 0-1 0 0,0 0 1 0 0,0 0-1 0 0,0 0 1 0 0,0 0-1 0 0,0 0 1 0 0,0 0-1 0 0,0 0 1 0 0,1 0-1 0 0,-1 0 1 0 0,0 0-1 0 0,0 0 1 0 0,0 0-1 0 0,0 0 1 0 0,0 0-1 0 0,0 0 1 0 0,0 0-1 0 0,0 0 1 0 0,0 0-1 0 0,0 0 1 0 0,0 0-1 0 0,0 0 1 0 0,0 0-1 0 0,0 0 1 0 0,0 0-1 0 0,0 0 1 0 0,1 0-1 0 0,-1 0 1 0 0,0 0-1 0 0,0 0 1 0 0,0 0-1 0 0,0 0 1 0 0,0 0-1 0 0,0 0 1 0 0,0 0-1 0 0,0 0 1 0 0,0 1-1 0 0,0-1 1 0 0,0 0-1 0 0,0 0 1 0 0,0 0-1 0 0,0 0 1 0 0,0 0-1 0 0,0 0 1 0 0,0 0-1 0 0,0 0 1 0 0,0 0-1 0 0,0 0 1 0 0,0 0-1 0 0,0 0 1 0 0,0 0 0 0 0,0 0-1 0 0,0 0 1 0 0,0 1-1 0 0,0-1 1 0 0,0 0-1 0 0,0 0 1 0 0,0 0-1 0 0,0 0 1 0 0,0 0-1 0 0,0 0 1 0 0,0 0-1 0 0,0 0 1 0 0,0 0-1 0 0,-1 0 1 0 0,27-5 13119 0 0,-29 5-12303 0 0,1 0-1615 0 0,2 19 1601 0 0,0-15-797 0 0,0 4 94 0 0,0 0 1 0 0,0 1-1 0 0,-1-1 0 0 0,0 0 0 0 0,-4 15 0 0 0,4-20-64 0 0,0 1-1 0 0,0 0 1 0 0,1-1 0 0 0,0 1-1 0 0,0 5 1 0 0,-2 12 109 0 0,2-18-130 0 0,0 1 0 0 0,0-1 0 0 0,0 0 0 0 0,0 1 0 0 0,0-1 0 0 0,2 7 0 0 0,1 12 30 0 0,-2-7-20 0 0,0 0 0 0 0,5 17 1 0 0,1 18 43 0 0,-4-14 19 0 0,15 64-1 0 0,-12-68-19 0 0,2 33 0 0 0,4 25 26 0 0,-3-46-81 0 0,11 59-11 0 0,-16-75 0 0 0,24 178 14 0 0,8 116 241 0 0,-35-247-100 0 0,-15 126 0 0 0,11-172-106 0 0,-6 35 104 0 0,-3-1 1 0 0,-2 0 0 0 0,-3-1 0 0 0,-3-1 0 0 0,-2 0 0 0 0,-44 83 0 0 0,-91 136 36 0 0,113-214-97 0 0,-3-2 1 0 0,-59 61-1 0 0,-278 255 50 0 0,326-335-144 0 0,-111 63 0 0 0,111-75 51 0 0,-2-3 1 0 0,0-2-1 0 0,-2-3 0 0 0,-105 28 0 0 0,121-40-54 0 0,29-8-102 0 0,0 0 0 0 0,-1-1 0 0 0,1-1 0 0 0,-25 2 0 0 0,41-5-363 0 0,26-29-3477 0 0,2-20-2156 0 0,-24 44 4933 0 0,-1-1 1 0 0,0 0 0 0 0,0 0 0 0 0,0 1-1 0 0,-1-2 1 0 0,2-10 0 0 0,-1 3 310 0 0,5-29-209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3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104 325 7687 0 0,'0'0'6506'0'0,"-1"1"-5960"0"0,0 2-425 0 0,0 0 0 0 0,1 0 0 0 0,-1 0 0 0 0,1-1 0 0 0,-1 1 0 0 0,1 0 1 0 0,0 0-1 0 0,0 0 0 0 0,0 4 0 0 0,0 17 214 0 0,-2-7-190 0 0,1 1 1 0 0,1 0 0 0 0,2 18 0 0 0,0 19-32 0 0,-1 118 63 0 0,-3-74-177 0 0,-1-19 0 0 0,-6 87 75 0 0,1-47 110 0 0,-2 19 195 0 0,7-120-250 0 0,-1 1 1 0 0,-9 20-1 0 0,13-40-126 0 0,0 1 1 0 0,0-1 0 0 0,0 0-1 0 0,0 0 1 0 0,0 0-1 0 0,0 0 1 0 0,0 0-1 0 0,0 1 1 0 0,0-1-1 0 0,0 0 1 0 0,0 0-1 0 0,0 0 1 0 0,0 0 0 0 0,0 0-1 0 0,0 1 1 0 0,0-1-1 0 0,0 0 1 0 0,0 0-1 0 0,-1 0 1 0 0,1 0-1 0 0,0 0 1 0 0,0 0-1 0 0,0 0 1 0 0,0 0 0 0 0,0 1-1 0 0,0-1 1 0 0,-1 0-1 0 0,1 0 1 0 0,0 0-1 0 0,0 0 1 0 0,0 0-1 0 0,0 0 1 0 0,0 0-1 0 0,-1 0 1 0 0,1 0 0 0 0,0 0-1 0 0,0 0 1 0 0,0 0-1 0 0,0 0 1 0 0,0 0-1 0 0,-1 0 1 0 0,1 0-1 0 0,0 0 1 0 0,0 0-1 0 0,0 0 1 0 0,0 0 0 0 0,0 0-1 0 0,-1 0 1 0 0,1 0-1 0 0,0-1 1 0 0,0 1-1 0 0,0 0 1 0 0,0 0-1 0 0,-8-10 87 0 0,-3-19-18 0 0,9 20-46 0 0,0 0 1 0 0,1 0-1 0 0,0 0 0 0 0,1-16 0 0 0,-1-10 45 0 0,-2-84 72 0 0,3 96-142 0 0,-4-28 0 0 0,1 27 23 0 0,2-26 0 0 0,2 24-16 0 0,-1-64 46 0 0,-5 22-18 0 0,6-73 0 0 0,1 52-20 0 0,-1 43 7 0 0,10-80-1 0 0,-3 80-19 0 0,28-121 72 0 0,-29 144-40 0 0,-2 4 5 0 0,1 1 0 0 0,1-1 0 0 0,0 1-1 0 0,14-24 1 0 0,-17 37-47 0 0,-2 0 13 0 0,1 0-1 0 0,0 1 1 0 0,1-1-1 0 0,-1 1 1 0 0,8-8 0 0 0,-9 12-1 0 0,-1-1 0 0 0,0 0 0 0 0,1 0 0 0 0,-1 0 0 0 0,1 1 0 0 0,-1-1 0 0 0,0 1 0 0 0,1-1 1 0 0,-1 1-1 0 0,1 0 0 0 0,0-1 0 0 0,-1 1 0 0 0,1 0 0 0 0,-1 0 0 0 0,1 0 0 0 0,-1 0 0 0 0,1 0 0 0 0,-1 1 1 0 0,1-1-1 0 0,-1 0 0 0 0,1 1 0 0 0,-1-1 0 0 0,1 1 0 0 0,-1 0 0 0 0,2 0 0 0 0,2 2 4 0 0,0 0 0 0 0,0 0 0 0 0,-1 0 0 0 0,1 1 0 0 0,-1 0 0 0 0,0-1 0 0 0,6 8 0 0 0,21 33 38 0 0,60 115-11 0 0,-17-25-10 0 0,21 41-27 0 0,-31-57-2 0 0,-16-31 15 0 0,-15-28 36 0 0,12 22-34 0 0,-35-61 29 0 0,-6-13 7 0 0,-1 1 1 0 0,1 0 0 0 0,-1 0-1 0 0,0 0 1 0 0,-1 0 0 0 0,2 10-1 0 0,-1-3 63 0 0,-3-13-89 0 0,1 1 0 0 0,-1 0 0 0 0,1-1 0 0 0,-1 1 0 0 0,0-1-1 0 0,0 6 1 0 0,0-6 55 0 0,-2-2 4 0 0,-1 1-58 0 0,0 0 0 0 0,0 0 0 0 0,0 0 0 0 0,0-1-1 0 0,-1 1 1 0 0,1-1 0 0 0,0 0 0 0 0,0 0 0 0 0,0 0 0 0 0,0-1 0 0 0,-1 1 0 0 0,1-1-1 0 0,-4-1 1 0 0,-45-16-176 0 0,38 13-4 0 0,5 1-32 0 0,-3 0-440 0 0,1-1 0 0 0,0 2 0 0 0,-1-1 0 0 0,0 2 0 0 0,1-1 0 0 0,-16 0 0 0 0,23 3-262 0 0,0 1 0 0 0,0-1 1 0 0,0 1-1 0 0,0 0 0 0 0,-4 1 1 0 0,-5 1-531 0 0,-11 1-1457 0 0,0-2 0 0 0,-36-1-1 0 0,42-3 2368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3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4 365 12983 0 0,'6'1'209'0'0,"1"0"0"0"0,0 0 0 0 0,-1-1 0 0 0,1 0-1 0 0,0 0 1 0 0,-1-1 0 0 0,10-2 0 0 0,47-14 755 0 0,-7 1-215 0 0,-38 11-618 0 0,0-1-1 0 0,0 0 0 0 0,-1-1 0 0 0,0-1 1 0 0,22-14-1 0 0,22-10-104 0 0,43-27-490 0 0,-99 56 267 0 0,1-1 0 0 0,-1-1 0 0 0,8-8 0 0 0,11-9-832 0 0,-15 15 85 0 0,0 1 0 0 0,0-1 0 0 0,-1 0 0 0 0,11-14 0 0 0,-15 18 455 0 0,-1-1 0 0 0,1 0 0 0 0,0 1 0 0 0,7-4 0 0 0,-8 4 54 0 0,1 1-1 0 0,-1-1 0 0 0,0 1 0 0 0,0-1 0 0 0,0 0 0 0 0,5-6 0 0 0,-2-3-944 0 0,-5 9 1137 0 0,0 1 0 0 0,0 1 0 0 0,0-1 0 0 0,0 0 0 0 0,1 0 0 0 0,-1 0-1 0 0,0 0 1 0 0,4-2 0 0 0,13-8-396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4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80 12983 0 0,'0'0'999'0'0,"-1"2"-652"0"0,-7 26 37 0 0,3-13 267 0 0,1 0 0 0 0,-3 22 0 0 0,6-23-468 0 0,0-1 0 0 0,0 0 0 0 0,1 1 0 0 0,3 16 0 0 0,2 4-173 0 0,-4-19 34 0 0,1-1 0 0 0,8 27 0 0 0,0-9 106 0 0,-7-19-63 0 0,12 26 0 0 0,-10-24-76 0 0,-4-11-3 0 0,0 0 0 0 0,0-1 0 0 0,0 1 0 0 0,1 0 0 0 0,0-1 0 0 0,0 1 0 0 0,3 4 0 0 0,0-2 79 0 0,-9-16 85 0 0,-10-15 70 0 0,13 22-257 0 0,0 1 0 0 0,-1-1 0 0 0,1 0-1 0 0,0 0 1 0 0,0 1 0 0 0,0-7 0 0 0,-5-11-101 0 0,1 11 80 0 0,2 0 1 0 0,-1 0-1 0 0,1 0 1 0 0,-3-19-1 0 0,0-7 36 0 0,3 23 0 0 0,1-1 0 0 0,-2-23 0 0 0,4 26-2 0 0,1 0 1 0 0,-1-1-1 0 0,2 1 0 0 0,-1 0 0 0 0,5-14 1 0 0,-1 9-27 0 0,-1 1-6 0 0,1 0-1 0 0,9-19 1 0 0,-6 17-36 0 0,22-27-1 0 0,-26 38 71 0 0,0 0-1 0 0,0 0 0 0 0,1 0 1 0 0,0 1-1 0 0,0 0 0 0 0,0 0 1 0 0,0 0-1 0 0,10-4 0 0 0,-13 7 1 0 0,0-1 0 0 0,0 1 0 0 0,1 0 0 0 0,-1 0 0 0 0,0 0 0 0 0,1 0 0 0 0,-1 1 0 0 0,1-1 0 0 0,-1 1 0 0 0,1-1 0 0 0,-1 1 0 0 0,4 0 0 0 0,1 0 0 0 0,-4 0 10 0 0,0 0-1 0 0,0 0 0 0 0,1 1 1 0 0,-1-1-1 0 0,0 1 0 0 0,0-1 1 0 0,0 1-1 0 0,0 0 0 0 0,1 0 1 0 0,-1 1-1 0 0,-1-1 0 0 0,1 0 1 0 0,0 1-1 0 0,0 0 0 0 0,-1 0 1 0 0,1 0-1 0 0,-1 0 0 0 0,1 0 1 0 0,-1 0-1 0 0,0 1 0 0 0,3 3 1 0 0,11 9 1 0 0,-14-14-11 0 0,-1 0 0 0 0,1 1 0 0 0,-1-1 0 0 0,1 0 0 0 0,-1 1 0 0 0,1 0 0 0 0,-1-1 0 0 0,1 1 0 0 0,-1 0-1 0 0,0-1 1 0 0,0 1 0 0 0,0 0 0 0 0,1 2 0 0 0,3 34 19 0 0,-4-36-4 0 0,0 1 1 0 0,0-1-1 0 0,0 1 1 0 0,-1 0-1 0 0,1-1 0 0 0,-1 1 1 0 0,1 0-1 0 0,-1 0 1 0 0,0-1-1 0 0,0 1 0 0 0,-1 0 1 0 0,1-1-1 0 0,-1 1 1 0 0,1 0-1 0 0,-1-1 0 0 0,0 1 1 0 0,-1 3-1 0 0,1-3 2 0 0,0 1 1 0 0,0 0-1 0 0,1 0 0 0 0,-1 8 0 0 0,1-9-15 0 0,0 0 0 0 0,0 1 0 0 0,-1-1-1 0 0,1 0 1 0 0,-1 0 0 0 0,-1 6 0 0 0,-16 26 62 0 0,16-32-58 0 0,0-1 0 0 0,0 1 0 0 0,0-1 0 0 0,0 1 0 0 0,0-1 0 0 0,0 0 0 0 0,-1 0-1 0 0,1 0 1 0 0,-1 0 0 0 0,-2 1 0 0 0,4-3-4 0 0,1 1-1 0 0,0-1 1 0 0,0 0-1 0 0,-1 0 1 0 0,1 0-1 0 0,0 0 0 0 0,0 0 1 0 0,0 0-1 0 0,-1 0 1 0 0,1 0-1 0 0,0 0 1 0 0,0 0-1 0 0,0 0 1 0 0,-1 0-1 0 0,1 0 1 0 0,0 0-1 0 0,0-1 1 0 0,0 1-1 0 0,-1 0 1 0 0,1 0-1 0 0,0 0 0 0 0,0 0 1 0 0,0 0-1 0 0,-1 0 1 0 0,1 0-1 0 0,0-1 1 0 0,0 1-1 0 0,0 0 1 0 0,0 0-1 0 0,0 0 1 0 0,-1 0-1 0 0,1-1 1 0 0,0 1-1 0 0,0 0 0 0 0,0 0 1 0 0,0 0-1 0 0,0-1 1 0 0,0 1-1 0 0,0 0 1 0 0,0 0-1 0 0,0 0 1 0 0,0-1-1 0 0,0 1 1 0 0,0 0-1 0 0,-2-11-22 0 0,2 10 14 0 0,2-6-40 0 0,1 0 0 0 0,-1 1 0 0 0,1-1 0 0 0,1 0 0 0 0,-1 1 0 0 0,1 0 0 0 0,0 0 0 0 0,1 0 0 0 0,-1 0 0 0 0,1 1 0 0 0,10-9 0 0 0,-8 9 33 0 0,1 1 1 0 0,-1-1 0 0 0,1 1-1 0 0,0 1 1 0 0,0 0 0 0 0,1 0-1 0 0,13-3 1 0 0,-12 4 14 0 0,-1 0 1 0 0,1 1-1 0 0,0 0 1 0 0,0 0-1 0 0,0 1 1 0 0,-1 1-1 0 0,1 0 1 0 0,0 0-1 0 0,0 1 0 0 0,-1 0 1 0 0,1 0-1 0 0,-1 1 1 0 0,0 0-1 0 0,0 1 1 0 0,0 0-1 0 0,0 1 1 0 0,0 0-1 0 0,-1 0 1 0 0,0 0-1 0 0,0 1 0 0 0,-1 1 1 0 0,1-1-1 0 0,-1 1 1 0 0,-1 1-1 0 0,1-1 1 0 0,-1 1-1 0 0,-1 0 1 0 0,1 0-1 0 0,-1 1 1 0 0,-1-1-1 0 0,0 1 0 0 0,4 10 1 0 0,-6-9 24 0 0,0-1-1 0 0,-1 1 1 0 0,0 0 0 0 0,0 0 0 0 0,-1 0 0 0 0,-1-1-1 0 0,1 1 1 0 0,-5 18 0 0 0,3-20 3 0 0,0-1 0 0 0,-1 0 0 0 0,0 0 0 0 0,0 0 0 0 0,0 0 0 0 0,-8 10-1 0 0,-29 35 135 0 0,28-39-104 0 0,1-2 0 0 0,-28 21 0 0 0,6-6 14 0 0,15-11-33 0 0,0-1 1 0 0,-1-1-1 0 0,0-1 1 0 0,-1 0-1 0 0,0-2 1 0 0,-1 0-1 0 0,0-1 1 0 0,-1-2-1 0 0,0 0 1 0 0,0-1-1 0 0,0-1 1 0 0,-34 3-1 0 0,45-8-38 0 0,0 0-1 0 0,1 0 1 0 0,-1-1-1 0 0,-17-4 1 0 0,23 4-36 0 0,0 0-1 0 0,-1-1 1 0 0,1 0 0 0 0,0 0 0 0 0,0 0-1 0 0,0-1 1 0 0,0 1 0 0 0,1-1-1 0 0,-1 0 1 0 0,-5-6 0 0 0,8 7-40 0 0,0 0-1 0 0,0 0 1 0 0,1 0 0 0 0,-1 0-1 0 0,1 0 1 0 0,0 0 0 0 0,0-1-1 0 0,0 1 1 0 0,0 0 0 0 0,0-1-1 0 0,0 1 1 0 0,0-1 0 0 0,1 1-1 0 0,-1-1 1 0 0,1 0 0 0 0,0 1 0 0 0,0-1-1 0 0,0 1 1 0 0,0-1 0 0 0,0 0-1 0 0,1 1 1 0 0,-1-1 0 0 0,1 1-1 0 0,-1-1 1 0 0,1 1 0 0 0,0-1-1 0 0,0 1 1 0 0,0 0 0 0 0,2-3-1 0 0,3-5-520 0 0,0 1-1 0 0,0 1 0 0 0,1-1 0 0 0,0 1 1 0 0,14-13-1 0 0,51-54-8281 0 0,-46 48 6079 0 0,6 1 1726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5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143 199 11343 0 0,'-3'0'461'0'0,"0"1"83"0"0,-12 5-239 0 0,-6 0 1007 0 0,-11 5 586 0 0,30-10-1824 0 0,0 0 1 0 0,1 0-1 0 0,-1 0 1 0 0,0 0-1 0 0,1 1 1 0 0,-1-1-1 0 0,0 0 1 0 0,1 1-1 0 0,0-1 1 0 0,-1 1-1 0 0,1 0 1 0 0,0 0-1 0 0,-2 2 1 0 0,-8 18 87 0 0,7-16-125 0 0,1 1-1 0 0,0-1 1 0 0,0 1-1 0 0,1 0 1 0 0,-3 10-1 0 0,0 6-13 0 0,3-16-2 0 0,0 0 1 0 0,1 0-1 0 0,0 0 1 0 0,1 0 0 0 0,-1 9-1 0 0,3 9 64 0 0,-2-15-49 0 0,0 1-1 0 0,1 0 1 0 0,1-1 0 0 0,5 21 0 0 0,-2-14-36 0 0,-3-10 0 0 0,0 0 0 0 0,1-1 0 0 0,-1 1 0 0 0,1 0 0 0 0,1-1 0 0 0,-1 0 0 0 0,1 0 0 0 0,5 6 0 0 0,-5-6 0 0 0,1-1 0 0 0,0-1 0 0 0,0 1 0 0 0,0-1 0 0 0,0 1 0 0 0,1-1 0 0 0,6 3 0 0 0,-9-6 0 0 0,-1 0 0 0 0,1 0 0 0 0,0 0 0 0 0,0-1 0 0 0,0 1 0 0 0,0-1 0 0 0,0 1 0 0 0,1-1 0 0 0,-1 0 0 0 0,0 0 0 0 0,0-1 0 0 0,0 1 0 0 0,0-1 0 0 0,0 1 0 0 0,0-1 0 0 0,0 0 0 0 0,-1 0 0 0 0,6-3 0 0 0,-4 3 0 0 0,-1-1 0 0 0,1 0 0 0 0,-1 1 0 0 0,0-2 0 0 0,0 1 0 0 0,0 0 0 0 0,0-1 0 0 0,0 1 0 0 0,-1-1 0 0 0,1 0 0 0 0,-1 0 0 0 0,0 0 0 0 0,4-6 0 0 0,2-4-12 0 0,-3 5 48 0 0,-1 0 0 0 0,1 0 0 0 0,-1-1 0 0 0,0 0-1 0 0,-1 0 1 0 0,4-15 0 0 0,5-21 77 0 0,-8 34-78 0 0,0-1 0 0 0,2-19 0 0 0,-5 27-33 0 0,-1 0 0 0 0,0 0-1 0 0,0 0 1 0 0,0 0 0 0 0,0 0 0 0 0,-1 0-1 0 0,0 0 1 0 0,0 0 0 0 0,0 0 0 0 0,0 1 0 0 0,0-1-1 0 0,-3-4 1 0 0,-1-2 33 0 0,-1 1 1 0 0,0 0-1 0 0,0 0 0 0 0,-13-13 0 0 0,14 18-17 0 0,1 0-1 0 0,-1 0 1 0 0,0 0 0 0 0,0 0-1 0 0,0 1 1 0 0,0 0-1 0 0,-1 0 1 0 0,1 0 0 0 0,-9-2-1 0 0,9 4-16 0 0,1 0-1 0 0,-1 1 0 0 0,1 0 0 0 0,-1 0 1 0 0,1 0-1 0 0,-1 0 0 0 0,-4 2 1 0 0,-12 0-17 0 0,-9-3-148 0 0,28 0 83 0 0,-2 7-408 0 0,3-5 370 0 0,9-3 125 0 0,-7 2-2 0 0,7-3-47 0 0,0-1 0 0 0,-1 0-1 0 0,1 0 1 0 0,0-1 0 0 0,-1 1-1 0 0,0-2 1 0 0,9-8 0 0 0,-11 10 37 0 0,15-18-10 0 0,-17 18 10 0 0,0 0 0 0 0,0 0-1 0 0,0 0 1 0 0,1 1 0 0 0,4-4 0 0 0,17-9 100 0 0,49-22 0 0 0,-72 37-81 0 0,-1 0 1 0 0,1 0 0 0 0,0 1-1 0 0,0-1 1 0 0,0 1-1 0 0,-1-1 1 0 0,1 1-1 0 0,0 0 1 0 0,0 0-1 0 0,0 0 1 0 0,3 0 0 0 0,10 4 0 0 0,-11-3 7 0 0,-1 1-1 0 0,0-1 1 0 0,0 1 0 0 0,0 0-1 0 0,0 0 1 0 0,0 0 0 0 0,-1 0-1 0 0,1 1 1 0 0,-1-1 0 0 0,1 1-1 0 0,-1 0 1 0 0,0-1-1 0 0,0 1 1 0 0,0 0 0 0 0,0 0-1 0 0,-1 0 1 0 0,1 0 0 0 0,1 6-1 0 0,8 15 151 0 0,-9-21-158 0 0,0-1-1 0 0,-1 1 1 0 0,1 0-1 0 0,-1 0 1 0 0,0 0-1 0 0,0 0 1 0 0,0 0-1 0 0,0 0 1 0 0,0 4-1 0 0,-1 9 34 0 0,0-12-34 0 0,0 0 1 0 0,0 0-1 0 0,0-1 0 0 0,0 1 1 0 0,1 0-1 0 0,1 6 0 0 0,5 5 2 0 0,-6-11-14 0 0,1-1-1 0 0,-1 1 1 0 0,1-1 0 0 0,-1 1 0 0 0,0-1 0 0 0,-1 1-1 0 0,2 4 1 0 0,-2 15 15 0 0,0-13-3 0 0,1-1 1 0 0,-1 1-1 0 0,4 13 0 0 0,-3-1-12 0 0,-1-20 0 0 0,-1 0 0 0 0,1 0 0 0 0,0 1 0 0 0,0-1 0 0 0,1 0 0 0 0,-1 0 0 0 0,0 0 0 0 0,1 0 0 0 0,-1 0 0 0 0,2 4 0 0 0,4 4 0 0 0,-5-8 0 0 0,1 0 0 0 0,-1 0 0 0 0,0 0 0 0 0,0 1 0 0 0,0-1 0 0 0,0 0 0 0 0,-1 1 0 0 0,1-1 0 0 0,0 5 0 0 0,-1-5 1 0 0,0 3 1 0 0,12 5-19 0 0,-11-9 11 0 0,0-1 1 0 0,0 1-1 0 0,0-1 1 0 0,0 0-1 0 0,0 1 0 0 0,1-1 1 0 0,-1 0-1 0 0,0 0 1 0 0,0 1-1 0 0,0-1 1 0 0,0 0-1 0 0,0 0 1 0 0,1 0-1 0 0,-1 0 1 0 0,0-1-1 0 0,0 1 1 0 0,0 0-1 0 0,0 0 1 0 0,0-1-1 0 0,0 1 1 0 0,1-1-1 0 0,-1 1 1 0 0,0-1-1 0 0,0 1 1 0 0,1-2-1 0 0,3-1-15 0 0,0-1 0 0 0,0 0 0 0 0,6-6 0 0 0,-5 4 15 0 0,-4 4 5 0 0,0 0 1 0 0,0 0-1 0 0,0-1 0 0 0,0 1 0 0 0,-1-1 1 0 0,1 1-1 0 0,1-5 0 0 0,9-14-46 0 0,-7 15 35 0 0,-1 0 0 0 0,1 0-1 0 0,-1-1 1 0 0,0 1 0 0 0,-1-1 0 0 0,5-11 0 0 0,-4 6-40 0 0,2 0 0 0 0,8-15 0 0 0,11-20-150 0 0,-10 9 103 0 0,15-38 94 0 0,-24 59 5 0 0,1 1 0 0 0,13-26 0 0 0,-15 33 0 0 0,27-31 144 0 0,-31 39 8 0 0,0 1-64 0 0,2 2-65 0 0,0 0 0 0 0,-1 0 0 0 0,1 1 0 0 0,0-1 1 0 0,-1 0-1 0 0,1 1 0 0 0,-1 0 0 0 0,0-1 0 0 0,0 1 0 0 0,0 0 0 0 0,0 0 0 0 0,-1 0 0 0 0,1 0 0 0 0,-1 0 0 0 0,0 1 0 0 0,2 5 0 0 0,19 46 49 0 0,-14-32 42 0 0,0 1 0 0 0,2-2-1 0 0,14 26 1 0 0,-15-32-111 0 0,1-1 1 0 0,0-1-1 0 0,1 1 1 0 0,18 17-1 0 0,-21-25-3 0 0,3-2 0 0 0,-10-5-19 0 0,0 0-1 0 0,1 0 0 0 0,-1 0 1 0 0,1 0-1 0 0,-1-1 0 0 0,1 1 1 0 0,-1 0-1 0 0,0-1 0 0 0,1 1 1 0 0,-1-1-1 0 0,0 1 0 0 0,1-1 1 0 0,-1 1-1 0 0,0-1 0 0 0,0 0 1 0 0,0 0-1 0 0,1 0 0 0 0,-1 0 1 0 0,0 0-1 0 0,0 0 0 0 0,1-1 1 0 0,17-28-804 0 0,-15 25 613 0 0,-3 3 98 0 0,0-1 1 0 0,0 1-1 0 0,0-1 0 0 0,-1 1 1 0 0,1-1-1 0 0,-1 1 1 0 0,1-6-1 0 0,0 5-33 0 0,-1 1 0 0 0,0-1-1 0 0,1 0 1 0 0,0 1 0 0 0,-1-1 0 0 0,1 1-1 0 0,2-6 1 0 0,3-1-782 0 0,-4 7 485 0 0,0-1-1 0 0,0 0 1 0 0,-1 0 0 0 0,1 0 0 0 0,-1 0 0 0 0,0 0 0 0 0,0 0 0 0 0,1-5 0 0 0,0-8-1560 0 0,-2 11 1427 0 0,0 1 0 0 0,1-1 0 0 0,-1 1 0 0 0,1-1 0 0 0,2-4 0 0 0,3-7-515 0 0,-3 10 788 0 0,-1 1 0 0 0,0-1 1 0 0,0 0-1 0 0,1-6 0 0 0,-1-5-285 0 0,-1 11 347 0 0,-1 0-1 0 0,1 1 1 0 0,0-1-1 0 0,3-8 1 0 0,8-11-78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5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13103 0 0,'0'0'1006'0'0,"-1"2"-658"0"0,0-1-313 0 0,1 0 1 0 0,-1 0 0 0 0,1 1 0 0 0,0-1-1 0 0,-1 1 1 0 0,1-1 0 0 0,0 0 0 0 0,0 1-1 0 0,0-1 1 0 0,0 0 0 0 0,0 1 0 0 0,1 2-1 0 0,-1 15 685 0 0,-2-7-354 0 0,0-1 0 0 0,1 1 1 0 0,0 22-1 0 0,-2 7-105 0 0,2-34-214 0 0,0 1 0 0 0,1 0 1 0 0,0 0-1 0 0,0 8 0 0 0,13 79 181 0 0,-11-87-218 0 0,-1 0 0 0 0,1-1-1 0 0,0 0 1 0 0,5 10-1 0 0,-4-10-5 0 0,-1 0-1 0 0,1 1 0 0 0,-1-1 0 0 0,1 9 0 0 0,-1 3-3 0 0,-2-12 0 0 0,0-1 0 0 0,1 0 0 0 0,0 0 0 0 0,1 0 0 0 0,-1 0 0 0 0,1 0 0 0 0,3 8 0 0 0,3 12-82 0 0,-7-23 54 0 0,-1 1 1 0 0,1-1-1 0 0,0 1 0 0 0,1-1 1 0 0,-1 0-1 0 0,3 5 0 0 0,-3-6-134 0 0,4-2-463 0 0,-5 0 591 0 0,1 0-1 0 0,-1 0 1 0 0,0 0-1 0 0,0 0 1 0 0,0 0-1 0 0,0 0 1 0 0,1 0-1 0 0,-1 0 0 0 0,0 0 1 0 0,0 0-1 0 0,0 0 1 0 0,0 0-1 0 0,0 0 1 0 0,1 0-1 0 0,-1 0 1 0 0,0 0-1 0 0,0 0 1 0 0,0 0-1 0 0,0 0 0 0 0,0 0 1 0 0,1-1-1 0 0,-1 1 1 0 0,0 0-1 0 0,0 0 1 0 0,0 0-1 0 0,0 0 1 0 0,0 0-1 0 0,0 0 0 0 0,0 0 1 0 0,0-1-1 0 0,1 1 1 0 0,-1 0-1 0 0,0 0 1 0 0,0 0-1 0 0,0 0 1 0 0,0 0-1 0 0,0-1 0 0 0,0 1 1 0 0,3-4-68 0 0,-2 2-151 0 0,0 0 0 0 0,0 1 0 0 0,1-1 0 0 0,-1 0 0 0 0,0 0 0 0 0,-1 0 0 0 0,1-1 0 0 0,0 1 0 0 0,0 0 0 0 0,-1 0 0 0 0,1 0 0 0 0,-1 0 0 0 0,0-1 0 0 0,0 1 0 0 0,0 0 0 0 0,0 0 0 0 0,-1-4 0 0 0,1 2-145 0 0,0 1 0 0 0,1-1 1 0 0,-1 0-1 0 0,1 1 0 0 0,0-5 1 0 0,0 5 90 0 0,0 0 1 0 0,0 0-1 0 0,-1 0 0 0 0,0 0 1 0 0,0 1-1 0 0,1-1 1 0 0,-2 0-1 0 0,1 0 0 0 0,0 0 1 0 0,-1-3-1 0 0,-5-11-1168 0 0,-3-13-938 0 0,7 7 1718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5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3 293 13103 0 0,'0'0'1006'0'0,"2"0"-658"0"0,2-1-261 0 0,0 0 0 0 0,1 0 0 0 0,-1 0 0 0 0,0 0 0 0 0,0-1 1 0 0,0 1-1 0 0,0-1 0 0 0,-1 0 0 0 0,1 0 0 0 0,5-4 0 0 0,-4 3 18 0 0,0-1 0 0 0,1 2 0 0 0,-1-1 0 0 0,1 0 0 0 0,8-1 0 0 0,12-7 185 0 0,90-51 398 0 0,-35 11-610 0 0,-14 9-60 0 0,-41 26-19 0 0,-17 10-48 0 0,0 0 0 0 0,0 1 0 0 0,0 1 1 0 0,11-5-1 0 0,-4 5-336 0 0,-6 1-391 0 0,0-1-1 0 0,-1 1 1 0 0,14-8-1 0 0,2 0-3112 0 0,-25 5-715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6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11375 0 0,'0'0'2484'0'0,"1"2"-1792"0"0,6 12-167 0 0,-1 1 0 0 0,8 24 0 0 0,3 10-310 0 0,71 200-103 0 0,-43-84 746 0 0,-40-145-879 0 0,-2 0 0 0 0,3 36 0 0 0,-5-49 20 0 0,-3 14 1 0 0,1-18 0 0 0,1 0 0 0 0,-1-1 0 0 0,1 1 0 0 0,0 0 0 0 0,0-1 0 0 0,0 1 0 0 0,1 5 0 0 0,2 3 0 0 0,-5-5-81 0 0,2-6 43 0 0,0 1-1 0 0,-1-1 1 0 0,1 0 0 0 0,0 0-1 0 0,-1 0 1 0 0,1 0 0 0 0,-1 0 0 0 0,1 0-1 0 0,0 0 1 0 0,-1 0 0 0 0,1 0-1 0 0,0 0 1 0 0,-1 0 0 0 0,1 0-1 0 0,0 0 1 0 0,-1 0 0 0 0,1 0 0 0 0,0 0-1 0 0,-1 0 1 0 0,1-1 0 0 0,0 1-1 0 0,-1 0 1 0 0,1 0 0 0 0,0 0-1 0 0,-1-1 1 0 0,1 1 0 0 0,0 0 0 0 0,-1-1-1 0 0,-6-5-337 0 0,6 5 243 0 0,0 0 0 0 0,1-1-1 0 0,-1 1 1 0 0,1-1 0 0 0,-1 1-1 0 0,1-1 1 0 0,-1 1 0 0 0,1-1-1 0 0,0 1 1 0 0,0-1 0 0 0,0 1 0 0 0,0-1-1 0 0,0 1 1 0 0,0-1 0 0 0,1-2-1 0 0,-1 2-159 0 0,0-1 0 0 0,0 1 0 0 0,0-1 0 0 0,0 1 0 0 0,0-1 0 0 0,-1-3 0 0 0,-4-7-853 0 0,4 9 750 0 0,-1 0 1 0 0,1 0-1 0 0,0 0 0 0 0,0 0 0 0 0,0 0 0 0 0,0-5 0 0 0,-1-76-4719 0 0,4 52 3673 0 0,6-4 884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3T09:35:16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12295 0 0,'2'4'192'0'0,"-1"1"1"0"0,1 0-1 0 0,-1-1 0 0 0,0 1 0 0 0,0 0 0 0 0,0 9 0 0 0,4 17-171 0 0,16 64 833 0 0,1 4-174 0 0,-6-36-356 0 0,16 50 243 0 0,17 62 245 0 0,-25-80-505 0 0,-14-43-226 0 0,-3-12 27 0 0,-5-35-85 0 0,-2-4-18 0 0,1 1 1 0 0,-1-1-1 0 0,0 1 1 0 0,1-1-1 0 0,-1 0 1 0 0,0 1-1 0 0,0-1 1 0 0,0 1-1 0 0,0-1 1 0 0,0 1-1 0 0,0-1 1 0 0,-1 1-1 0 0,0 2 1 0 0,-15-15-457 0 0,8 1-931 0 0,0 0-1 0 0,1 0 0 0 0,-11-19 1 0 0,16 26 781 0 0,0 0 1 0 0,0 0-1 0 0,0 0 0 0 0,-1 1 1 0 0,1-1-1 0 0,-1 1 1 0 0,-4-4-1 0 0,-11-10-2117 0 0,6 3 1348 0 0,-24-21-1 0 0,18 18 763 0 0,3 2 382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55D45-5270-4B74-B21E-EA7240A7E0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2CE735-86E8-40E6-99AB-EDF151C2A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276A8-8192-41E8-9FEB-A62B0A6E2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78414-349E-4242-AB03-85C8D4F76BE7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41344-83D9-4920-8ED3-D29366EE9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F9AA2-2886-4EC3-ACA9-9A1E71CBA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2B2E-167D-43E5-9355-D754F4392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92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191B7-8DF9-4D7B-88C1-D3DC67DD5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DB351C-160D-4933-B0F9-BA2BF27E1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75E25-E27F-432F-BB5A-99050E1F8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78414-349E-4242-AB03-85C8D4F76BE7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A0046-69CB-4CE4-B0B7-5E1D8A9F8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93D9F-BCDA-4110-AF80-EDCA04A69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2B2E-167D-43E5-9355-D754F4392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59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245363-443F-4878-B9D8-8FAA906798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E5B432-100B-4688-910A-1644D5066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E2185-BED7-47F2-B4E6-71F7FB0D7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78414-349E-4242-AB03-85C8D4F76BE7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CDF5F-DE82-441C-98FE-E04D3B4AA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F2B06-640F-4F55-9E41-4290BA037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2B2E-167D-43E5-9355-D754F4392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26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317F0-06B7-4A6E-B77E-90C5D7F64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C725D-D7C5-4476-8536-FCF948424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4D1FA-2280-4C13-AC48-DA4EC7AE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78414-349E-4242-AB03-85C8D4F76BE7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AF1B0-DCBD-4C88-AE33-2E3F0525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52C47-97B2-4532-8F1E-9FE65C0EB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2B2E-167D-43E5-9355-D754F4392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73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45FD5-9CFC-48FA-8399-1B6C6131A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E2449-3933-4D54-8CB1-7DEDA68F9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821E1-2784-45FD-AF90-C085F0BDC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78414-349E-4242-AB03-85C8D4F76BE7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60D23-7914-4300-B345-7380CD1C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49536-2313-455F-B451-7EBFB6B1E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2B2E-167D-43E5-9355-D754F4392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91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8C2E-1544-4197-A230-7BA7F3981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006B3-9EFB-48E5-A918-19EAA71676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EE7523-9301-497E-B1EB-4F6378C91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A0CA15-CBEB-40EA-ADC0-0399D55E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78414-349E-4242-AB03-85C8D4F76BE7}" type="datetimeFigureOut">
              <a:rPr lang="en-US" smtClean="0"/>
              <a:t>6/27/23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81541C-ED7E-4A90-9920-4190D4CB6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B13882-6A2C-439D-B3F8-BAB4E90DE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2B2E-167D-43E5-9355-D754F4392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41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5D2CC-CCC3-4DCD-9156-D9E92D08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089AC-95F2-43B5-8195-E87835E53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0701FB-94B0-48D4-A892-A97765D71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99827D-71BC-4174-B247-421D443FEA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B2722A-45E1-40DC-8F02-EF757153A4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C4FC6A-2C01-4826-AEC3-5D5B502BB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78414-349E-4242-AB03-85C8D4F76BE7}" type="datetimeFigureOut">
              <a:rPr lang="en-US" smtClean="0"/>
              <a:t>6/27/23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93FD41-C636-4596-9EF1-43CC24921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65D848-9CF4-4CEF-BC53-33B36DAF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2B2E-167D-43E5-9355-D754F4392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4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542DF-EE7C-4CE6-94AA-76FABE3D1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9AEBA5-BCD0-428D-8A88-0E123FAD5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78414-349E-4242-AB03-85C8D4F76BE7}" type="datetimeFigureOut">
              <a:rPr lang="en-US" smtClean="0"/>
              <a:t>6/27/23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08B3C2-592E-494F-9366-DA1CEFFED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F2AFDE-F989-4CA4-A5EF-AF0B0512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2B2E-167D-43E5-9355-D754F4392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90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086B00-4E14-4CB3-B176-E132F4BB8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78414-349E-4242-AB03-85C8D4F76BE7}" type="datetimeFigureOut">
              <a:rPr lang="en-US" smtClean="0"/>
              <a:t>6/27/23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A5F16-6D87-4BE1-9765-E4EEF23B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AC55E-01CF-44C3-8AC1-5A89FC80F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2B2E-167D-43E5-9355-D754F4392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08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3AF28-A27D-4886-AB8F-B175721F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ED7FB-55CD-484C-96EC-5C0AEA320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7BF77-53BF-4B45-8066-EB54E1ABE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9D1A5F-2444-4540-A608-A44C55415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78414-349E-4242-AB03-85C8D4F76BE7}" type="datetimeFigureOut">
              <a:rPr lang="en-US" smtClean="0"/>
              <a:t>6/27/23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8A49F-8FD4-415E-8E23-0FB9B9EC8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DDC9D3-B25D-41FB-8CFC-A5CC31387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2B2E-167D-43E5-9355-D754F4392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31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80B7D-3268-4155-9FC7-AC1F8EF56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50EA4C-DF05-4504-9B62-4442B02727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E645E7-FA23-415D-9F4D-ACFA8473E8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79619-34E0-41BD-9011-31ED6B2B1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78414-349E-4242-AB03-85C8D4F76BE7}" type="datetimeFigureOut">
              <a:rPr lang="en-US" smtClean="0"/>
              <a:t>6/27/23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E5D3A-F528-4AEE-A554-C47CA071E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1F269-1587-46DA-9544-580AA52F6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2B2E-167D-43E5-9355-D754F4392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31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87BC51-DE1C-4356-9B3A-41478D555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55432-A64B-442C-BE61-C00A9B727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08A9E-CE9E-4B0B-832E-9D795B5AA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78414-349E-4242-AB03-85C8D4F76BE7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F6EDA-AD00-438B-AC36-E6C290140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6F873-CF62-4D27-8FFD-D0AF189F5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32B2E-167D-43E5-9355-D754F4392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4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960.png"/><Relationship Id="rId7" Type="http://schemas.openxmlformats.org/officeDocument/2006/relationships/image" Target="../media/image98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.xml"/><Relationship Id="rId11" Type="http://schemas.openxmlformats.org/officeDocument/2006/relationships/image" Target="../media/image120.png"/><Relationship Id="rId5" Type="http://schemas.openxmlformats.org/officeDocument/2006/relationships/image" Target="../media/image970.png"/><Relationship Id="rId10" Type="http://schemas.openxmlformats.org/officeDocument/2006/relationships/customXml" Target="../ink/ink7.xml"/><Relationship Id="rId4" Type="http://schemas.openxmlformats.org/officeDocument/2006/relationships/customXml" Target="../ink/ink4.xml"/><Relationship Id="rId9" Type="http://schemas.openxmlformats.org/officeDocument/2006/relationships/image" Target="../media/image990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1.png"/><Relationship Id="rId18" Type="http://schemas.openxmlformats.org/officeDocument/2006/relationships/customXml" Target="../ink/ink16.xml"/><Relationship Id="rId26" Type="http://schemas.openxmlformats.org/officeDocument/2006/relationships/customXml" Target="../ink/ink20.xml"/><Relationship Id="rId3" Type="http://schemas.openxmlformats.org/officeDocument/2006/relationships/image" Target="../media/image1010.png"/><Relationship Id="rId21" Type="http://schemas.openxmlformats.org/officeDocument/2006/relationships/image" Target="../media/image125.png"/><Relationship Id="rId7" Type="http://schemas.openxmlformats.org/officeDocument/2006/relationships/image" Target="../media/image1030.png"/><Relationship Id="rId12" Type="http://schemas.openxmlformats.org/officeDocument/2006/relationships/customXml" Target="../ink/ink13.xml"/><Relationship Id="rId17" Type="http://schemas.openxmlformats.org/officeDocument/2006/relationships/image" Target="../media/image123.png"/><Relationship Id="rId25" Type="http://schemas.openxmlformats.org/officeDocument/2006/relationships/image" Target="../media/image127.png"/><Relationship Id="rId33" Type="http://schemas.openxmlformats.org/officeDocument/2006/relationships/image" Target="../media/image131.png"/><Relationship Id="rId2" Type="http://schemas.openxmlformats.org/officeDocument/2006/relationships/customXml" Target="../ink/ink8.xml"/><Relationship Id="rId16" Type="http://schemas.openxmlformats.org/officeDocument/2006/relationships/customXml" Target="../ink/ink15.xml"/><Relationship Id="rId20" Type="http://schemas.openxmlformats.org/officeDocument/2006/relationships/customXml" Target="../ink/ink17.xml"/><Relationship Id="rId29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0.xml"/><Relationship Id="rId11" Type="http://schemas.openxmlformats.org/officeDocument/2006/relationships/image" Target="../media/image120.png"/><Relationship Id="rId24" Type="http://schemas.openxmlformats.org/officeDocument/2006/relationships/customXml" Target="../ink/ink19.xml"/><Relationship Id="rId32" Type="http://schemas.openxmlformats.org/officeDocument/2006/relationships/customXml" Target="../ink/ink23.xml"/><Relationship Id="rId5" Type="http://schemas.openxmlformats.org/officeDocument/2006/relationships/image" Target="../media/image1020.png"/><Relationship Id="rId15" Type="http://schemas.openxmlformats.org/officeDocument/2006/relationships/image" Target="../media/image122.png"/><Relationship Id="rId23" Type="http://schemas.openxmlformats.org/officeDocument/2006/relationships/image" Target="../media/image126.png"/><Relationship Id="rId28" Type="http://schemas.openxmlformats.org/officeDocument/2006/relationships/customXml" Target="../ink/ink21.xml"/><Relationship Id="rId10" Type="http://schemas.openxmlformats.org/officeDocument/2006/relationships/customXml" Target="../ink/ink12.xml"/><Relationship Id="rId19" Type="http://schemas.openxmlformats.org/officeDocument/2006/relationships/image" Target="../media/image124.png"/><Relationship Id="rId31" Type="http://schemas.openxmlformats.org/officeDocument/2006/relationships/image" Target="../media/image130.png"/><Relationship Id="rId4" Type="http://schemas.openxmlformats.org/officeDocument/2006/relationships/customXml" Target="../ink/ink9.xml"/><Relationship Id="rId9" Type="http://schemas.openxmlformats.org/officeDocument/2006/relationships/image" Target="../media/image990.png"/><Relationship Id="rId14" Type="http://schemas.openxmlformats.org/officeDocument/2006/relationships/customXml" Target="../ink/ink14.xml"/><Relationship Id="rId22" Type="http://schemas.openxmlformats.org/officeDocument/2006/relationships/customXml" Target="../ink/ink18.xml"/><Relationship Id="rId27" Type="http://schemas.openxmlformats.org/officeDocument/2006/relationships/image" Target="../media/image128.png"/><Relationship Id="rId30" Type="http://schemas.openxmlformats.org/officeDocument/2006/relationships/customXml" Target="../ink/ink22.xml"/><Relationship Id="rId8" Type="http://schemas.openxmlformats.org/officeDocument/2006/relationships/customXml" Target="../ink/ink11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customXml" Target="../ink/ink32.xml"/><Relationship Id="rId26" Type="http://schemas.openxmlformats.org/officeDocument/2006/relationships/customXml" Target="../ink/ink36.xml"/><Relationship Id="rId3" Type="http://schemas.openxmlformats.org/officeDocument/2006/relationships/image" Target="../media/image18.png"/><Relationship Id="rId21" Type="http://schemas.openxmlformats.org/officeDocument/2006/relationships/image" Target="../media/image27.png"/><Relationship Id="rId7" Type="http://schemas.openxmlformats.org/officeDocument/2006/relationships/image" Target="../media/image20.png"/><Relationship Id="rId12" Type="http://schemas.openxmlformats.org/officeDocument/2006/relationships/customXml" Target="../ink/ink29.xml"/><Relationship Id="rId17" Type="http://schemas.openxmlformats.org/officeDocument/2006/relationships/image" Target="../media/image25.png"/><Relationship Id="rId25" Type="http://schemas.openxmlformats.org/officeDocument/2006/relationships/image" Target="../media/image29.png"/><Relationship Id="rId33" Type="http://schemas.openxmlformats.org/officeDocument/2006/relationships/image" Target="../media/image33.png"/><Relationship Id="rId2" Type="http://schemas.openxmlformats.org/officeDocument/2006/relationships/customXml" Target="../ink/ink24.xml"/><Relationship Id="rId16" Type="http://schemas.openxmlformats.org/officeDocument/2006/relationships/customXml" Target="../ink/ink31.xml"/><Relationship Id="rId20" Type="http://schemas.openxmlformats.org/officeDocument/2006/relationships/customXml" Target="../ink/ink33.xml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6.xml"/><Relationship Id="rId11" Type="http://schemas.openxmlformats.org/officeDocument/2006/relationships/image" Target="../media/image22.png"/><Relationship Id="rId24" Type="http://schemas.openxmlformats.org/officeDocument/2006/relationships/customXml" Target="../ink/ink35.xml"/><Relationship Id="rId32" Type="http://schemas.openxmlformats.org/officeDocument/2006/relationships/customXml" Target="../ink/ink39.xml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28" Type="http://schemas.openxmlformats.org/officeDocument/2006/relationships/customXml" Target="../ink/ink37.xml"/><Relationship Id="rId10" Type="http://schemas.openxmlformats.org/officeDocument/2006/relationships/customXml" Target="../ink/ink28.xml"/><Relationship Id="rId19" Type="http://schemas.openxmlformats.org/officeDocument/2006/relationships/image" Target="../media/image26.png"/><Relationship Id="rId31" Type="http://schemas.openxmlformats.org/officeDocument/2006/relationships/image" Target="../media/image32.png"/><Relationship Id="rId4" Type="http://schemas.openxmlformats.org/officeDocument/2006/relationships/customXml" Target="../ink/ink25.xml"/><Relationship Id="rId9" Type="http://schemas.openxmlformats.org/officeDocument/2006/relationships/image" Target="../media/image21.png"/><Relationship Id="rId14" Type="http://schemas.openxmlformats.org/officeDocument/2006/relationships/customXml" Target="../ink/ink30.xml"/><Relationship Id="rId22" Type="http://schemas.openxmlformats.org/officeDocument/2006/relationships/customXml" Target="../ink/ink34.xml"/><Relationship Id="rId27" Type="http://schemas.openxmlformats.org/officeDocument/2006/relationships/image" Target="../media/image30.png"/><Relationship Id="rId30" Type="http://schemas.openxmlformats.org/officeDocument/2006/relationships/customXml" Target="../ink/ink38.xml"/><Relationship Id="rId8" Type="http://schemas.openxmlformats.org/officeDocument/2006/relationships/customXml" Target="../ink/ink27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01.png"/><Relationship Id="rId18" Type="http://schemas.openxmlformats.org/officeDocument/2006/relationships/customXml" Target="../ink/ink46.xml"/><Relationship Id="rId26" Type="http://schemas.openxmlformats.org/officeDocument/2006/relationships/customXml" Target="../ink/ink50.xml"/><Relationship Id="rId21" Type="http://schemas.openxmlformats.org/officeDocument/2006/relationships/image" Target="../media/image133.png"/><Relationship Id="rId34" Type="http://schemas.openxmlformats.org/officeDocument/2006/relationships/customXml" Target="../ink/ink54.xml"/><Relationship Id="rId7" Type="http://schemas.openxmlformats.org/officeDocument/2006/relationships/image" Target="../media/image1070.png"/><Relationship Id="rId17" Type="http://schemas.openxmlformats.org/officeDocument/2006/relationships/image" Target="../media/image1120.png"/><Relationship Id="rId25" Type="http://schemas.openxmlformats.org/officeDocument/2006/relationships/image" Target="../media/image135.png"/><Relationship Id="rId33" Type="http://schemas.openxmlformats.org/officeDocument/2006/relationships/image" Target="../media/image139.png"/><Relationship Id="rId2" Type="http://schemas.openxmlformats.org/officeDocument/2006/relationships/customXml" Target="../ink/ink40.xml"/><Relationship Id="rId16" Type="http://schemas.openxmlformats.org/officeDocument/2006/relationships/customXml" Target="../ink/ink45.xml"/><Relationship Id="rId20" Type="http://schemas.openxmlformats.org/officeDocument/2006/relationships/customXml" Target="../ink/ink47.xml"/><Relationship Id="rId29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1.xml"/><Relationship Id="rId24" Type="http://schemas.openxmlformats.org/officeDocument/2006/relationships/customXml" Target="../ink/ink49.xml"/><Relationship Id="rId32" Type="http://schemas.openxmlformats.org/officeDocument/2006/relationships/customXml" Target="../ink/ink53.xml"/><Relationship Id="rId37" Type="http://schemas.openxmlformats.org/officeDocument/2006/relationships/image" Target="../media/image141.png"/><Relationship Id="rId5" Type="http://schemas.openxmlformats.org/officeDocument/2006/relationships/image" Target="../media/image1060.png"/><Relationship Id="rId15" Type="http://schemas.openxmlformats.org/officeDocument/2006/relationships/image" Target="../media/image1110.png"/><Relationship Id="rId23" Type="http://schemas.openxmlformats.org/officeDocument/2006/relationships/image" Target="../media/image134.png"/><Relationship Id="rId28" Type="http://schemas.openxmlformats.org/officeDocument/2006/relationships/customXml" Target="../ink/ink51.xml"/><Relationship Id="rId36" Type="http://schemas.openxmlformats.org/officeDocument/2006/relationships/customXml" Target="../ink/ink55.xml"/><Relationship Id="rId10" Type="http://schemas.openxmlformats.org/officeDocument/2006/relationships/customXml" Target="../ink/ink43.xml"/><Relationship Id="rId19" Type="http://schemas.openxmlformats.org/officeDocument/2006/relationships/image" Target="../media/image132.png"/><Relationship Id="rId31" Type="http://schemas.openxmlformats.org/officeDocument/2006/relationships/image" Target="../media/image138.png"/><Relationship Id="rId9" Type="http://schemas.openxmlformats.org/officeDocument/2006/relationships/image" Target="../media/image1080.png"/><Relationship Id="rId14" Type="http://schemas.openxmlformats.org/officeDocument/2006/relationships/customXml" Target="../ink/ink44.xml"/><Relationship Id="rId22" Type="http://schemas.openxmlformats.org/officeDocument/2006/relationships/customXml" Target="../ink/ink48.xml"/><Relationship Id="rId27" Type="http://schemas.openxmlformats.org/officeDocument/2006/relationships/image" Target="../media/image136.png"/><Relationship Id="rId30" Type="http://schemas.openxmlformats.org/officeDocument/2006/relationships/customXml" Target="../ink/ink52.xml"/><Relationship Id="rId35" Type="http://schemas.openxmlformats.org/officeDocument/2006/relationships/image" Target="../media/image140.png"/><Relationship Id="rId8" Type="http://schemas.openxmlformats.org/officeDocument/2006/relationships/customXml" Target="../ink/ink4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9.xml"/><Relationship Id="rId13" Type="http://schemas.openxmlformats.org/officeDocument/2006/relationships/image" Target="../media/image1351.png"/><Relationship Id="rId18" Type="http://schemas.openxmlformats.org/officeDocument/2006/relationships/customXml" Target="../ink/ink64.xml"/><Relationship Id="rId26" Type="http://schemas.openxmlformats.org/officeDocument/2006/relationships/customXml" Target="../ink/ink68.xml"/><Relationship Id="rId3" Type="http://schemas.openxmlformats.org/officeDocument/2006/relationships/image" Target="../media/image3.png"/><Relationship Id="rId21" Type="http://schemas.openxmlformats.org/officeDocument/2006/relationships/image" Target="../media/image1160.png"/><Relationship Id="rId7" Type="http://schemas.openxmlformats.org/officeDocument/2006/relationships/image" Target="../media/image57.png"/><Relationship Id="rId12" Type="http://schemas.openxmlformats.org/officeDocument/2006/relationships/customXml" Target="../ink/ink61.xml"/><Relationship Id="rId17" Type="http://schemas.openxmlformats.org/officeDocument/2006/relationships/image" Target="../media/image1371.png"/><Relationship Id="rId25" Type="http://schemas.openxmlformats.org/officeDocument/2006/relationships/image" Target="../media/image1180.png"/><Relationship Id="rId2" Type="http://schemas.openxmlformats.org/officeDocument/2006/relationships/customXml" Target="../ink/ink56.xml"/><Relationship Id="rId16" Type="http://schemas.openxmlformats.org/officeDocument/2006/relationships/customXml" Target="../ink/ink63.xml"/><Relationship Id="rId20" Type="http://schemas.openxmlformats.org/officeDocument/2006/relationships/customXml" Target="../ink/ink6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8.xml"/><Relationship Id="rId11" Type="http://schemas.openxmlformats.org/officeDocument/2006/relationships/image" Target="../media/image1341.png"/><Relationship Id="rId24" Type="http://schemas.openxmlformats.org/officeDocument/2006/relationships/customXml" Target="../ink/ink67.xml"/><Relationship Id="rId5" Type="http://schemas.openxmlformats.org/officeDocument/2006/relationships/image" Target="../media/image4.png"/><Relationship Id="rId15" Type="http://schemas.openxmlformats.org/officeDocument/2006/relationships/image" Target="../media/image1360.png"/><Relationship Id="rId23" Type="http://schemas.openxmlformats.org/officeDocument/2006/relationships/image" Target="../media/image1170.png"/><Relationship Id="rId10" Type="http://schemas.openxmlformats.org/officeDocument/2006/relationships/customXml" Target="../ink/ink60.xml"/><Relationship Id="rId19" Type="http://schemas.openxmlformats.org/officeDocument/2006/relationships/image" Target="../media/image1381.png"/><Relationship Id="rId4" Type="http://schemas.openxmlformats.org/officeDocument/2006/relationships/customXml" Target="../ink/ink57.xml"/><Relationship Id="rId9" Type="http://schemas.openxmlformats.org/officeDocument/2006/relationships/image" Target="../media/image1331.png"/><Relationship Id="rId14" Type="http://schemas.openxmlformats.org/officeDocument/2006/relationships/customXml" Target="../ink/ink62.xml"/><Relationship Id="rId22" Type="http://schemas.openxmlformats.org/officeDocument/2006/relationships/customXml" Target="../ink/ink66.xml"/><Relationship Id="rId27" Type="http://schemas.openxmlformats.org/officeDocument/2006/relationships/image" Target="../media/image119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ustomXml" Target="../ink/ink69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82.xml"/><Relationship Id="rId21" Type="http://schemas.openxmlformats.org/officeDocument/2006/relationships/image" Target="../media/image219.png"/><Relationship Id="rId63" Type="http://schemas.openxmlformats.org/officeDocument/2006/relationships/image" Target="../media/image1750.png"/><Relationship Id="rId68" Type="http://schemas.openxmlformats.org/officeDocument/2006/relationships/customXml" Target="../ink/ink91.xml"/><Relationship Id="rId84" Type="http://schemas.openxmlformats.org/officeDocument/2006/relationships/customXml" Target="../ink/ink99.xml"/><Relationship Id="rId89" Type="http://schemas.openxmlformats.org/officeDocument/2006/relationships/image" Target="../media/image1880.png"/><Relationship Id="rId16" Type="http://schemas.openxmlformats.org/officeDocument/2006/relationships/customXml" Target="../ink/ink77.xml"/><Relationship Id="rId107" Type="http://schemas.openxmlformats.org/officeDocument/2006/relationships/image" Target="../media/image1971.png"/><Relationship Id="rId11" Type="http://schemas.openxmlformats.org/officeDocument/2006/relationships/image" Target="../media/image214.png"/><Relationship Id="rId32" Type="http://schemas.openxmlformats.org/officeDocument/2006/relationships/customXml" Target="../ink/ink85.xml"/><Relationship Id="rId74" Type="http://schemas.openxmlformats.org/officeDocument/2006/relationships/customXml" Target="../ink/ink94.xml"/><Relationship Id="rId79" Type="http://schemas.openxmlformats.org/officeDocument/2006/relationships/image" Target="../media/image1830.png"/><Relationship Id="rId102" Type="http://schemas.openxmlformats.org/officeDocument/2006/relationships/customXml" Target="../ink/ink108.xml"/><Relationship Id="rId5" Type="http://schemas.openxmlformats.org/officeDocument/2006/relationships/image" Target="../media/image211.png"/><Relationship Id="rId90" Type="http://schemas.openxmlformats.org/officeDocument/2006/relationships/customXml" Target="../ink/ink102.xml"/><Relationship Id="rId95" Type="http://schemas.openxmlformats.org/officeDocument/2006/relationships/image" Target="../media/image1910.png"/><Relationship Id="rId19" Type="http://schemas.openxmlformats.org/officeDocument/2006/relationships/image" Target="../media/image218.png"/><Relationship Id="rId14" Type="http://schemas.openxmlformats.org/officeDocument/2006/relationships/customXml" Target="../ink/ink76.xml"/><Relationship Id="rId22" Type="http://schemas.openxmlformats.org/officeDocument/2006/relationships/customXml" Target="../ink/ink80.xml"/><Relationship Id="rId27" Type="http://schemas.openxmlformats.org/officeDocument/2006/relationships/image" Target="../media/image222.png"/><Relationship Id="rId30" Type="http://schemas.openxmlformats.org/officeDocument/2006/relationships/customXml" Target="../ink/ink84.xml"/><Relationship Id="rId35" Type="http://schemas.openxmlformats.org/officeDocument/2006/relationships/image" Target="../media/image226.png"/><Relationship Id="rId64" Type="http://schemas.openxmlformats.org/officeDocument/2006/relationships/customXml" Target="../ink/ink89.xml"/><Relationship Id="rId69" Type="http://schemas.openxmlformats.org/officeDocument/2006/relationships/image" Target="../media/image1780.png"/><Relationship Id="rId77" Type="http://schemas.openxmlformats.org/officeDocument/2006/relationships/image" Target="../media/image1820.png"/><Relationship Id="rId100" Type="http://schemas.openxmlformats.org/officeDocument/2006/relationships/customXml" Target="../ink/ink107.xml"/><Relationship Id="rId105" Type="http://schemas.openxmlformats.org/officeDocument/2006/relationships/image" Target="../media/image1960.png"/><Relationship Id="rId8" Type="http://schemas.openxmlformats.org/officeDocument/2006/relationships/customXml" Target="../ink/ink73.xml"/><Relationship Id="rId72" Type="http://schemas.openxmlformats.org/officeDocument/2006/relationships/customXml" Target="../ink/ink93.xml"/><Relationship Id="rId80" Type="http://schemas.openxmlformats.org/officeDocument/2006/relationships/customXml" Target="../ink/ink97.xml"/><Relationship Id="rId85" Type="http://schemas.openxmlformats.org/officeDocument/2006/relationships/image" Target="../media/image1860.png"/><Relationship Id="rId93" Type="http://schemas.openxmlformats.org/officeDocument/2006/relationships/image" Target="../media/image1900.png"/><Relationship Id="rId98" Type="http://schemas.openxmlformats.org/officeDocument/2006/relationships/customXml" Target="../ink/ink106.xml"/><Relationship Id="rId3" Type="http://schemas.openxmlformats.org/officeDocument/2006/relationships/image" Target="../media/image199.png"/><Relationship Id="rId12" Type="http://schemas.openxmlformats.org/officeDocument/2006/relationships/customXml" Target="../ink/ink75.xml"/><Relationship Id="rId17" Type="http://schemas.openxmlformats.org/officeDocument/2006/relationships/image" Target="../media/image217.png"/><Relationship Id="rId25" Type="http://schemas.openxmlformats.org/officeDocument/2006/relationships/image" Target="../media/image221.png"/><Relationship Id="rId33" Type="http://schemas.openxmlformats.org/officeDocument/2006/relationships/image" Target="../media/image225.png"/><Relationship Id="rId67" Type="http://schemas.openxmlformats.org/officeDocument/2006/relationships/image" Target="../media/image1770.png"/><Relationship Id="rId103" Type="http://schemas.openxmlformats.org/officeDocument/2006/relationships/image" Target="../media/image1950.png"/><Relationship Id="rId108" Type="http://schemas.openxmlformats.org/officeDocument/2006/relationships/customXml" Target="../ink/ink111.xml"/><Relationship Id="rId20" Type="http://schemas.openxmlformats.org/officeDocument/2006/relationships/customXml" Target="../ink/ink79.xml"/><Relationship Id="rId62" Type="http://schemas.openxmlformats.org/officeDocument/2006/relationships/customXml" Target="../ink/ink88.xml"/><Relationship Id="rId70" Type="http://schemas.openxmlformats.org/officeDocument/2006/relationships/customXml" Target="../ink/ink92.xml"/><Relationship Id="rId75" Type="http://schemas.openxmlformats.org/officeDocument/2006/relationships/image" Target="../media/image1810.png"/><Relationship Id="rId83" Type="http://schemas.openxmlformats.org/officeDocument/2006/relationships/image" Target="../media/image1850.png"/><Relationship Id="rId88" Type="http://schemas.openxmlformats.org/officeDocument/2006/relationships/customXml" Target="../ink/ink101.xml"/><Relationship Id="rId91" Type="http://schemas.openxmlformats.org/officeDocument/2006/relationships/image" Target="../media/image1890.png"/><Relationship Id="rId96" Type="http://schemas.openxmlformats.org/officeDocument/2006/relationships/customXml" Target="../ink/ink10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72.xml"/><Relationship Id="rId15" Type="http://schemas.openxmlformats.org/officeDocument/2006/relationships/image" Target="../media/image216.png"/><Relationship Id="rId23" Type="http://schemas.openxmlformats.org/officeDocument/2006/relationships/image" Target="../media/image220.png"/><Relationship Id="rId28" Type="http://schemas.openxmlformats.org/officeDocument/2006/relationships/customXml" Target="../ink/ink83.xml"/><Relationship Id="rId36" Type="http://schemas.openxmlformats.org/officeDocument/2006/relationships/customXml" Target="../ink/ink87.xml"/><Relationship Id="rId106" Type="http://schemas.openxmlformats.org/officeDocument/2006/relationships/customXml" Target="../ink/ink110.xml"/><Relationship Id="rId10" Type="http://schemas.openxmlformats.org/officeDocument/2006/relationships/customXml" Target="../ink/ink74.xml"/><Relationship Id="rId31" Type="http://schemas.openxmlformats.org/officeDocument/2006/relationships/image" Target="../media/image224.png"/><Relationship Id="rId65" Type="http://schemas.openxmlformats.org/officeDocument/2006/relationships/image" Target="../media/image1760.png"/><Relationship Id="rId73" Type="http://schemas.openxmlformats.org/officeDocument/2006/relationships/image" Target="../media/image1800.png"/><Relationship Id="rId78" Type="http://schemas.openxmlformats.org/officeDocument/2006/relationships/customXml" Target="../ink/ink96.xml"/><Relationship Id="rId81" Type="http://schemas.openxmlformats.org/officeDocument/2006/relationships/image" Target="../media/image1840.png"/><Relationship Id="rId86" Type="http://schemas.openxmlformats.org/officeDocument/2006/relationships/customXml" Target="../ink/ink100.xml"/><Relationship Id="rId94" Type="http://schemas.openxmlformats.org/officeDocument/2006/relationships/customXml" Target="../ink/ink104.xml"/><Relationship Id="rId99" Type="http://schemas.openxmlformats.org/officeDocument/2006/relationships/image" Target="../media/image1930.png"/><Relationship Id="rId101" Type="http://schemas.openxmlformats.org/officeDocument/2006/relationships/image" Target="../media/image227.png"/><Relationship Id="rId4" Type="http://schemas.openxmlformats.org/officeDocument/2006/relationships/customXml" Target="../ink/ink71.xml"/><Relationship Id="rId9" Type="http://schemas.openxmlformats.org/officeDocument/2006/relationships/image" Target="../media/image213.png"/><Relationship Id="rId13" Type="http://schemas.openxmlformats.org/officeDocument/2006/relationships/image" Target="../media/image215.png"/><Relationship Id="rId18" Type="http://schemas.openxmlformats.org/officeDocument/2006/relationships/customXml" Target="../ink/ink78.xml"/><Relationship Id="rId109" Type="http://schemas.openxmlformats.org/officeDocument/2006/relationships/image" Target="../media/image228.png"/><Relationship Id="rId34" Type="http://schemas.openxmlformats.org/officeDocument/2006/relationships/customXml" Target="../ink/ink86.xml"/><Relationship Id="rId76" Type="http://schemas.openxmlformats.org/officeDocument/2006/relationships/customXml" Target="../ink/ink95.xml"/><Relationship Id="rId97" Type="http://schemas.openxmlformats.org/officeDocument/2006/relationships/image" Target="../media/image1920.png"/><Relationship Id="rId104" Type="http://schemas.openxmlformats.org/officeDocument/2006/relationships/customXml" Target="../ink/ink109.xml"/><Relationship Id="rId7" Type="http://schemas.openxmlformats.org/officeDocument/2006/relationships/image" Target="../media/image212.png"/><Relationship Id="rId71" Type="http://schemas.openxmlformats.org/officeDocument/2006/relationships/image" Target="../media/image1790.png"/><Relationship Id="rId92" Type="http://schemas.openxmlformats.org/officeDocument/2006/relationships/customXml" Target="../ink/ink103.xml"/><Relationship Id="rId2" Type="http://schemas.openxmlformats.org/officeDocument/2006/relationships/customXml" Target="../ink/ink70.xml"/><Relationship Id="rId29" Type="http://schemas.openxmlformats.org/officeDocument/2006/relationships/image" Target="../media/image223.png"/><Relationship Id="rId24" Type="http://schemas.openxmlformats.org/officeDocument/2006/relationships/customXml" Target="../ink/ink81.xml"/><Relationship Id="rId66" Type="http://schemas.openxmlformats.org/officeDocument/2006/relationships/customXml" Target="../ink/ink90.xml"/><Relationship Id="rId87" Type="http://schemas.openxmlformats.org/officeDocument/2006/relationships/image" Target="../media/image1870.png"/><Relationship Id="rId61" Type="http://schemas.openxmlformats.org/officeDocument/2006/relationships/image" Target="../media/image1740.png"/><Relationship Id="rId82" Type="http://schemas.openxmlformats.org/officeDocument/2006/relationships/customXml" Target="../ink/ink98.xml"/></Relationships>
</file>

<file path=ppt/slides/_rels/slide4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4.xml"/><Relationship Id="rId21" Type="http://schemas.openxmlformats.org/officeDocument/2006/relationships/image" Target="../media/image219.png"/><Relationship Id="rId63" Type="http://schemas.openxmlformats.org/officeDocument/2006/relationships/image" Target="../media/image1750.png"/><Relationship Id="rId68" Type="http://schemas.openxmlformats.org/officeDocument/2006/relationships/customXml" Target="../ink/ink133.xml"/><Relationship Id="rId84" Type="http://schemas.openxmlformats.org/officeDocument/2006/relationships/customXml" Target="../ink/ink141.xml"/><Relationship Id="rId89" Type="http://schemas.openxmlformats.org/officeDocument/2006/relationships/image" Target="../media/image51.png"/><Relationship Id="rId16" Type="http://schemas.openxmlformats.org/officeDocument/2006/relationships/customXml" Target="../ink/ink119.xml"/><Relationship Id="rId107" Type="http://schemas.openxmlformats.org/officeDocument/2006/relationships/image" Target="../media/image1971.png"/><Relationship Id="rId11" Type="http://schemas.openxmlformats.org/officeDocument/2006/relationships/image" Target="../media/image214.png"/><Relationship Id="rId32" Type="http://schemas.openxmlformats.org/officeDocument/2006/relationships/customXml" Target="../ink/ink127.xml"/><Relationship Id="rId74" Type="http://schemas.openxmlformats.org/officeDocument/2006/relationships/customXml" Target="../ink/ink136.xml"/><Relationship Id="rId79" Type="http://schemas.openxmlformats.org/officeDocument/2006/relationships/image" Target="../media/image46.png"/><Relationship Id="rId102" Type="http://schemas.openxmlformats.org/officeDocument/2006/relationships/customXml" Target="../ink/ink150.xml"/><Relationship Id="rId5" Type="http://schemas.openxmlformats.org/officeDocument/2006/relationships/image" Target="../media/image211.png"/><Relationship Id="rId90" Type="http://schemas.openxmlformats.org/officeDocument/2006/relationships/customXml" Target="../ink/ink144.xml"/><Relationship Id="rId95" Type="http://schemas.openxmlformats.org/officeDocument/2006/relationships/image" Target="../media/image54.png"/><Relationship Id="rId19" Type="http://schemas.openxmlformats.org/officeDocument/2006/relationships/image" Target="../media/image218.png"/><Relationship Id="rId14" Type="http://schemas.openxmlformats.org/officeDocument/2006/relationships/customXml" Target="../ink/ink118.xml"/><Relationship Id="rId22" Type="http://schemas.openxmlformats.org/officeDocument/2006/relationships/customXml" Target="../ink/ink122.xml"/><Relationship Id="rId27" Type="http://schemas.openxmlformats.org/officeDocument/2006/relationships/image" Target="../media/image222.png"/><Relationship Id="rId30" Type="http://schemas.openxmlformats.org/officeDocument/2006/relationships/customXml" Target="../ink/ink126.xml"/><Relationship Id="rId35" Type="http://schemas.openxmlformats.org/officeDocument/2006/relationships/image" Target="../media/image226.png"/><Relationship Id="rId64" Type="http://schemas.openxmlformats.org/officeDocument/2006/relationships/customXml" Target="../ink/ink131.xml"/><Relationship Id="rId69" Type="http://schemas.openxmlformats.org/officeDocument/2006/relationships/image" Target="../media/image41.png"/><Relationship Id="rId77" Type="http://schemas.openxmlformats.org/officeDocument/2006/relationships/image" Target="../media/image45.png"/><Relationship Id="rId100" Type="http://schemas.openxmlformats.org/officeDocument/2006/relationships/customXml" Target="../ink/ink149.xml"/><Relationship Id="rId105" Type="http://schemas.openxmlformats.org/officeDocument/2006/relationships/image" Target="../media/image1960.png"/><Relationship Id="rId8" Type="http://schemas.openxmlformats.org/officeDocument/2006/relationships/customXml" Target="../ink/ink115.xml"/><Relationship Id="rId72" Type="http://schemas.openxmlformats.org/officeDocument/2006/relationships/customXml" Target="../ink/ink135.xml"/><Relationship Id="rId80" Type="http://schemas.openxmlformats.org/officeDocument/2006/relationships/customXml" Target="../ink/ink139.xml"/><Relationship Id="rId85" Type="http://schemas.openxmlformats.org/officeDocument/2006/relationships/image" Target="../media/image49.png"/><Relationship Id="rId93" Type="http://schemas.openxmlformats.org/officeDocument/2006/relationships/image" Target="../media/image53.png"/><Relationship Id="rId98" Type="http://schemas.openxmlformats.org/officeDocument/2006/relationships/customXml" Target="../ink/ink148.xml"/><Relationship Id="rId3" Type="http://schemas.openxmlformats.org/officeDocument/2006/relationships/image" Target="../media/image199.png"/><Relationship Id="rId12" Type="http://schemas.openxmlformats.org/officeDocument/2006/relationships/customXml" Target="../ink/ink117.xml"/><Relationship Id="rId17" Type="http://schemas.openxmlformats.org/officeDocument/2006/relationships/image" Target="../media/image217.png"/><Relationship Id="rId25" Type="http://schemas.openxmlformats.org/officeDocument/2006/relationships/image" Target="../media/image221.png"/><Relationship Id="rId33" Type="http://schemas.openxmlformats.org/officeDocument/2006/relationships/image" Target="../media/image225.png"/><Relationship Id="rId67" Type="http://schemas.openxmlformats.org/officeDocument/2006/relationships/image" Target="../media/image1770.png"/><Relationship Id="rId103" Type="http://schemas.openxmlformats.org/officeDocument/2006/relationships/image" Target="../media/image1950.png"/><Relationship Id="rId108" Type="http://schemas.openxmlformats.org/officeDocument/2006/relationships/customXml" Target="../ink/ink153.xml"/><Relationship Id="rId20" Type="http://schemas.openxmlformats.org/officeDocument/2006/relationships/customXml" Target="../ink/ink121.xml"/><Relationship Id="rId62" Type="http://schemas.openxmlformats.org/officeDocument/2006/relationships/customXml" Target="../ink/ink130.xml"/><Relationship Id="rId70" Type="http://schemas.openxmlformats.org/officeDocument/2006/relationships/customXml" Target="../ink/ink134.xml"/><Relationship Id="rId75" Type="http://schemas.openxmlformats.org/officeDocument/2006/relationships/image" Target="../media/image44.png"/><Relationship Id="rId83" Type="http://schemas.openxmlformats.org/officeDocument/2006/relationships/image" Target="../media/image48.png"/><Relationship Id="rId88" Type="http://schemas.openxmlformats.org/officeDocument/2006/relationships/customXml" Target="../ink/ink143.xml"/><Relationship Id="rId91" Type="http://schemas.openxmlformats.org/officeDocument/2006/relationships/image" Target="../media/image52.png"/><Relationship Id="rId96" Type="http://schemas.openxmlformats.org/officeDocument/2006/relationships/customXml" Target="../ink/ink14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14.xml"/><Relationship Id="rId15" Type="http://schemas.openxmlformats.org/officeDocument/2006/relationships/image" Target="../media/image216.png"/><Relationship Id="rId23" Type="http://schemas.openxmlformats.org/officeDocument/2006/relationships/image" Target="../media/image220.png"/><Relationship Id="rId28" Type="http://schemas.openxmlformats.org/officeDocument/2006/relationships/customXml" Target="../ink/ink125.xml"/><Relationship Id="rId36" Type="http://schemas.openxmlformats.org/officeDocument/2006/relationships/customXml" Target="../ink/ink129.xml"/><Relationship Id="rId106" Type="http://schemas.openxmlformats.org/officeDocument/2006/relationships/customXml" Target="../ink/ink152.xml"/><Relationship Id="rId10" Type="http://schemas.openxmlformats.org/officeDocument/2006/relationships/customXml" Target="../ink/ink116.xml"/><Relationship Id="rId31" Type="http://schemas.openxmlformats.org/officeDocument/2006/relationships/image" Target="../media/image224.png"/><Relationship Id="rId65" Type="http://schemas.openxmlformats.org/officeDocument/2006/relationships/image" Target="../media/image1760.png"/><Relationship Id="rId73" Type="http://schemas.openxmlformats.org/officeDocument/2006/relationships/image" Target="../media/image43.png"/><Relationship Id="rId78" Type="http://schemas.openxmlformats.org/officeDocument/2006/relationships/customXml" Target="../ink/ink138.xml"/><Relationship Id="rId81" Type="http://schemas.openxmlformats.org/officeDocument/2006/relationships/image" Target="../media/image47.png"/><Relationship Id="rId86" Type="http://schemas.openxmlformats.org/officeDocument/2006/relationships/customXml" Target="../ink/ink142.xml"/><Relationship Id="rId94" Type="http://schemas.openxmlformats.org/officeDocument/2006/relationships/customXml" Target="../ink/ink146.xml"/><Relationship Id="rId99" Type="http://schemas.openxmlformats.org/officeDocument/2006/relationships/image" Target="../media/image56.png"/><Relationship Id="rId101" Type="http://schemas.openxmlformats.org/officeDocument/2006/relationships/image" Target="../media/image227.png"/><Relationship Id="rId4" Type="http://schemas.openxmlformats.org/officeDocument/2006/relationships/customXml" Target="../ink/ink113.xml"/><Relationship Id="rId9" Type="http://schemas.openxmlformats.org/officeDocument/2006/relationships/image" Target="../media/image213.png"/><Relationship Id="rId13" Type="http://schemas.openxmlformats.org/officeDocument/2006/relationships/image" Target="../media/image215.png"/><Relationship Id="rId18" Type="http://schemas.openxmlformats.org/officeDocument/2006/relationships/customXml" Target="../ink/ink120.xml"/><Relationship Id="rId109" Type="http://schemas.openxmlformats.org/officeDocument/2006/relationships/image" Target="../media/image228.png"/><Relationship Id="rId34" Type="http://schemas.openxmlformats.org/officeDocument/2006/relationships/customXml" Target="../ink/ink128.xml"/><Relationship Id="rId76" Type="http://schemas.openxmlformats.org/officeDocument/2006/relationships/customXml" Target="../ink/ink137.xml"/><Relationship Id="rId97" Type="http://schemas.openxmlformats.org/officeDocument/2006/relationships/image" Target="../media/image55.png"/><Relationship Id="rId104" Type="http://schemas.openxmlformats.org/officeDocument/2006/relationships/customXml" Target="../ink/ink151.xml"/><Relationship Id="rId7" Type="http://schemas.openxmlformats.org/officeDocument/2006/relationships/image" Target="../media/image212.png"/><Relationship Id="rId71" Type="http://schemas.openxmlformats.org/officeDocument/2006/relationships/image" Target="../media/image42.png"/><Relationship Id="rId92" Type="http://schemas.openxmlformats.org/officeDocument/2006/relationships/customXml" Target="../ink/ink145.xml"/><Relationship Id="rId2" Type="http://schemas.openxmlformats.org/officeDocument/2006/relationships/customXml" Target="../ink/ink112.xml"/><Relationship Id="rId29" Type="http://schemas.openxmlformats.org/officeDocument/2006/relationships/image" Target="../media/image223.png"/><Relationship Id="rId24" Type="http://schemas.openxmlformats.org/officeDocument/2006/relationships/customXml" Target="../ink/ink123.xml"/><Relationship Id="rId66" Type="http://schemas.openxmlformats.org/officeDocument/2006/relationships/customXml" Target="../ink/ink132.xml"/><Relationship Id="rId87" Type="http://schemas.openxmlformats.org/officeDocument/2006/relationships/image" Target="../media/image50.png"/><Relationship Id="rId61" Type="http://schemas.openxmlformats.org/officeDocument/2006/relationships/image" Target="../media/image1740.png"/><Relationship Id="rId82" Type="http://schemas.openxmlformats.org/officeDocument/2006/relationships/customXml" Target="../ink/ink140.xml"/></Relationships>
</file>

<file path=ppt/slides/_rels/slide4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12.xml"/><Relationship Id="rId21" Type="http://schemas.openxmlformats.org/officeDocument/2006/relationships/image" Target="../media/image2980.png"/><Relationship Id="rId42" Type="http://schemas.openxmlformats.org/officeDocument/2006/relationships/customXml" Target="../ink/ink174.xml"/><Relationship Id="rId63" Type="http://schemas.openxmlformats.org/officeDocument/2006/relationships/image" Target="../media/image3190.png"/><Relationship Id="rId84" Type="http://schemas.openxmlformats.org/officeDocument/2006/relationships/customXml" Target="../ink/ink195.xml"/><Relationship Id="rId138" Type="http://schemas.openxmlformats.org/officeDocument/2006/relationships/image" Target="../media/image3560.png"/><Relationship Id="rId107" Type="http://schemas.openxmlformats.org/officeDocument/2006/relationships/customXml" Target="../ink/ink207.xml"/><Relationship Id="rId11" Type="http://schemas.openxmlformats.org/officeDocument/2006/relationships/image" Target="../media/image2940.png"/><Relationship Id="rId32" Type="http://schemas.openxmlformats.org/officeDocument/2006/relationships/customXml" Target="../ink/ink169.xml"/><Relationship Id="rId53" Type="http://schemas.openxmlformats.org/officeDocument/2006/relationships/image" Target="../media/image3140.png"/><Relationship Id="rId74" Type="http://schemas.openxmlformats.org/officeDocument/2006/relationships/customXml" Target="../ink/ink190.xml"/><Relationship Id="rId128" Type="http://schemas.openxmlformats.org/officeDocument/2006/relationships/image" Target="../media/image3510.png"/><Relationship Id="rId149" Type="http://schemas.openxmlformats.org/officeDocument/2006/relationships/customXml" Target="../ink/ink228.xml"/><Relationship Id="rId5" Type="http://schemas.openxmlformats.org/officeDocument/2006/relationships/image" Target="../media/image2910.png"/><Relationship Id="rId95" Type="http://schemas.openxmlformats.org/officeDocument/2006/relationships/image" Target="../media/image3350.png"/><Relationship Id="rId22" Type="http://schemas.openxmlformats.org/officeDocument/2006/relationships/customXml" Target="../ink/ink164.xml"/><Relationship Id="rId27" Type="http://schemas.openxmlformats.org/officeDocument/2006/relationships/image" Target="../media/image3010.png"/><Relationship Id="rId43" Type="http://schemas.openxmlformats.org/officeDocument/2006/relationships/image" Target="../media/image3090.png"/><Relationship Id="rId48" Type="http://schemas.openxmlformats.org/officeDocument/2006/relationships/customXml" Target="../ink/ink177.xml"/><Relationship Id="rId64" Type="http://schemas.openxmlformats.org/officeDocument/2006/relationships/customXml" Target="../ink/ink185.xml"/><Relationship Id="rId69" Type="http://schemas.openxmlformats.org/officeDocument/2006/relationships/image" Target="../media/image3220.png"/><Relationship Id="rId113" Type="http://schemas.openxmlformats.org/officeDocument/2006/relationships/customXml" Target="../ink/ink210.xml"/><Relationship Id="rId118" Type="http://schemas.openxmlformats.org/officeDocument/2006/relationships/image" Target="../media/image3460.png"/><Relationship Id="rId134" Type="http://schemas.openxmlformats.org/officeDocument/2006/relationships/image" Target="../media/image3540.png"/><Relationship Id="rId139" Type="http://schemas.openxmlformats.org/officeDocument/2006/relationships/customXml" Target="../ink/ink223.xml"/><Relationship Id="rId80" Type="http://schemas.openxmlformats.org/officeDocument/2006/relationships/customXml" Target="../ink/ink193.xml"/><Relationship Id="rId85" Type="http://schemas.openxmlformats.org/officeDocument/2006/relationships/image" Target="../media/image3300.png"/><Relationship Id="rId150" Type="http://schemas.openxmlformats.org/officeDocument/2006/relationships/image" Target="../media/image3620.png"/><Relationship Id="rId12" Type="http://schemas.openxmlformats.org/officeDocument/2006/relationships/customXml" Target="../ink/ink159.xml"/><Relationship Id="rId17" Type="http://schemas.openxmlformats.org/officeDocument/2006/relationships/image" Target="../media/image1970.png"/><Relationship Id="rId33" Type="http://schemas.openxmlformats.org/officeDocument/2006/relationships/image" Target="../media/image3040.png"/><Relationship Id="rId38" Type="http://schemas.openxmlformats.org/officeDocument/2006/relationships/customXml" Target="../ink/ink172.xml"/><Relationship Id="rId59" Type="http://schemas.openxmlformats.org/officeDocument/2006/relationships/image" Target="../media/image3170.png"/><Relationship Id="rId103" Type="http://schemas.openxmlformats.org/officeDocument/2006/relationships/customXml" Target="../ink/ink205.xml"/><Relationship Id="rId108" Type="http://schemas.openxmlformats.org/officeDocument/2006/relationships/image" Target="../media/image3410.png"/><Relationship Id="rId124" Type="http://schemas.openxmlformats.org/officeDocument/2006/relationships/image" Target="../media/image3490.png"/><Relationship Id="rId129" Type="http://schemas.openxmlformats.org/officeDocument/2006/relationships/customXml" Target="../ink/ink218.xml"/><Relationship Id="rId54" Type="http://schemas.openxmlformats.org/officeDocument/2006/relationships/customXml" Target="../ink/ink180.xml"/><Relationship Id="rId70" Type="http://schemas.openxmlformats.org/officeDocument/2006/relationships/customXml" Target="../ink/ink188.xml"/><Relationship Id="rId75" Type="http://schemas.openxmlformats.org/officeDocument/2006/relationships/image" Target="../media/image3250.png"/><Relationship Id="rId91" Type="http://schemas.openxmlformats.org/officeDocument/2006/relationships/image" Target="../media/image3330.png"/><Relationship Id="rId96" Type="http://schemas.openxmlformats.org/officeDocument/2006/relationships/customXml" Target="../ink/ink201.xml"/><Relationship Id="rId140" Type="http://schemas.openxmlformats.org/officeDocument/2006/relationships/image" Target="../media/image3570.png"/><Relationship Id="rId145" Type="http://schemas.openxmlformats.org/officeDocument/2006/relationships/customXml" Target="../ink/ink226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56.xml"/><Relationship Id="rId23" Type="http://schemas.openxmlformats.org/officeDocument/2006/relationships/image" Target="../media/image2990.png"/><Relationship Id="rId28" Type="http://schemas.openxmlformats.org/officeDocument/2006/relationships/customXml" Target="../ink/ink167.xml"/><Relationship Id="rId49" Type="http://schemas.openxmlformats.org/officeDocument/2006/relationships/image" Target="../media/image3120.png"/><Relationship Id="rId114" Type="http://schemas.openxmlformats.org/officeDocument/2006/relationships/image" Target="../media/image3440.png"/><Relationship Id="rId119" Type="http://schemas.openxmlformats.org/officeDocument/2006/relationships/customXml" Target="../ink/ink213.xml"/><Relationship Id="rId44" Type="http://schemas.openxmlformats.org/officeDocument/2006/relationships/customXml" Target="../ink/ink175.xml"/><Relationship Id="rId60" Type="http://schemas.openxmlformats.org/officeDocument/2006/relationships/customXml" Target="../ink/ink183.xml"/><Relationship Id="rId65" Type="http://schemas.openxmlformats.org/officeDocument/2006/relationships/image" Target="../media/image3200.png"/><Relationship Id="rId81" Type="http://schemas.openxmlformats.org/officeDocument/2006/relationships/image" Target="../media/image3280.png"/><Relationship Id="rId86" Type="http://schemas.openxmlformats.org/officeDocument/2006/relationships/customXml" Target="../ink/ink196.xml"/><Relationship Id="rId130" Type="http://schemas.openxmlformats.org/officeDocument/2006/relationships/image" Target="../media/image3520.png"/><Relationship Id="rId135" Type="http://schemas.openxmlformats.org/officeDocument/2006/relationships/customXml" Target="../ink/ink221.xml"/><Relationship Id="rId151" Type="http://schemas.openxmlformats.org/officeDocument/2006/relationships/customXml" Target="../ink/ink229.xml"/><Relationship Id="rId13" Type="http://schemas.openxmlformats.org/officeDocument/2006/relationships/image" Target="../media/image2950.png"/><Relationship Id="rId18" Type="http://schemas.openxmlformats.org/officeDocument/2006/relationships/customXml" Target="../ink/ink162.xml"/><Relationship Id="rId39" Type="http://schemas.openxmlformats.org/officeDocument/2006/relationships/image" Target="../media/image3070.png"/><Relationship Id="rId109" Type="http://schemas.openxmlformats.org/officeDocument/2006/relationships/customXml" Target="../ink/ink208.xml"/><Relationship Id="rId34" Type="http://schemas.openxmlformats.org/officeDocument/2006/relationships/customXml" Target="../ink/ink170.xml"/><Relationship Id="rId50" Type="http://schemas.openxmlformats.org/officeDocument/2006/relationships/customXml" Target="../ink/ink178.xml"/><Relationship Id="rId55" Type="http://schemas.openxmlformats.org/officeDocument/2006/relationships/image" Target="../media/image3150.png"/><Relationship Id="rId76" Type="http://schemas.openxmlformats.org/officeDocument/2006/relationships/customXml" Target="../ink/ink191.xml"/><Relationship Id="rId97" Type="http://schemas.openxmlformats.org/officeDocument/2006/relationships/image" Target="../media/image3360.png"/><Relationship Id="rId104" Type="http://schemas.openxmlformats.org/officeDocument/2006/relationships/image" Target="../media/image3390.png"/><Relationship Id="rId120" Type="http://schemas.openxmlformats.org/officeDocument/2006/relationships/image" Target="../media/image3470.png"/><Relationship Id="rId125" Type="http://schemas.openxmlformats.org/officeDocument/2006/relationships/customXml" Target="../ink/ink216.xml"/><Relationship Id="rId141" Type="http://schemas.openxmlformats.org/officeDocument/2006/relationships/customXml" Target="../ink/ink224.xml"/><Relationship Id="rId146" Type="http://schemas.openxmlformats.org/officeDocument/2006/relationships/image" Target="../media/image3600.png"/><Relationship Id="rId7" Type="http://schemas.openxmlformats.org/officeDocument/2006/relationships/image" Target="../media/image2920.png"/><Relationship Id="rId71" Type="http://schemas.openxmlformats.org/officeDocument/2006/relationships/image" Target="../media/image3230.png"/><Relationship Id="rId92" Type="http://schemas.openxmlformats.org/officeDocument/2006/relationships/customXml" Target="../ink/ink199.xml"/><Relationship Id="rId2" Type="http://schemas.openxmlformats.org/officeDocument/2006/relationships/customXml" Target="../ink/ink154.xml"/><Relationship Id="rId29" Type="http://schemas.openxmlformats.org/officeDocument/2006/relationships/image" Target="../media/image3020.png"/><Relationship Id="rId24" Type="http://schemas.openxmlformats.org/officeDocument/2006/relationships/customXml" Target="../ink/ink165.xml"/><Relationship Id="rId40" Type="http://schemas.openxmlformats.org/officeDocument/2006/relationships/customXml" Target="../ink/ink173.xml"/><Relationship Id="rId45" Type="http://schemas.openxmlformats.org/officeDocument/2006/relationships/image" Target="../media/image3100.png"/><Relationship Id="rId66" Type="http://schemas.openxmlformats.org/officeDocument/2006/relationships/customXml" Target="../ink/ink186.xml"/><Relationship Id="rId87" Type="http://schemas.openxmlformats.org/officeDocument/2006/relationships/image" Target="../media/image3310.png"/><Relationship Id="rId110" Type="http://schemas.openxmlformats.org/officeDocument/2006/relationships/image" Target="../media/image3420.png"/><Relationship Id="rId115" Type="http://schemas.openxmlformats.org/officeDocument/2006/relationships/customXml" Target="../ink/ink211.xml"/><Relationship Id="rId131" Type="http://schemas.openxmlformats.org/officeDocument/2006/relationships/customXml" Target="../ink/ink219.xml"/><Relationship Id="rId136" Type="http://schemas.openxmlformats.org/officeDocument/2006/relationships/image" Target="../media/image3550.png"/><Relationship Id="rId61" Type="http://schemas.openxmlformats.org/officeDocument/2006/relationships/image" Target="../media/image3180.png"/><Relationship Id="rId82" Type="http://schemas.openxmlformats.org/officeDocument/2006/relationships/customXml" Target="../ink/ink194.xml"/><Relationship Id="rId152" Type="http://schemas.openxmlformats.org/officeDocument/2006/relationships/image" Target="../media/image3630.png"/><Relationship Id="rId19" Type="http://schemas.openxmlformats.org/officeDocument/2006/relationships/image" Target="../media/image2970.png"/><Relationship Id="rId14" Type="http://schemas.openxmlformats.org/officeDocument/2006/relationships/customXml" Target="../ink/ink160.xml"/><Relationship Id="rId30" Type="http://schemas.openxmlformats.org/officeDocument/2006/relationships/customXml" Target="../ink/ink168.xml"/><Relationship Id="rId35" Type="http://schemas.openxmlformats.org/officeDocument/2006/relationships/image" Target="../media/image3050.png"/><Relationship Id="rId56" Type="http://schemas.openxmlformats.org/officeDocument/2006/relationships/customXml" Target="../ink/ink181.xml"/><Relationship Id="rId77" Type="http://schemas.openxmlformats.org/officeDocument/2006/relationships/image" Target="../media/image3260.png"/><Relationship Id="rId100" Type="http://schemas.openxmlformats.org/officeDocument/2006/relationships/image" Target="../media/image3370.png"/><Relationship Id="rId105" Type="http://schemas.openxmlformats.org/officeDocument/2006/relationships/customXml" Target="../ink/ink206.xml"/><Relationship Id="rId126" Type="http://schemas.openxmlformats.org/officeDocument/2006/relationships/image" Target="../media/image3500.png"/><Relationship Id="rId147" Type="http://schemas.openxmlformats.org/officeDocument/2006/relationships/customXml" Target="../ink/ink227.xml"/><Relationship Id="rId8" Type="http://schemas.openxmlformats.org/officeDocument/2006/relationships/customXml" Target="../ink/ink157.xml"/><Relationship Id="rId51" Type="http://schemas.openxmlformats.org/officeDocument/2006/relationships/image" Target="../media/image3130.png"/><Relationship Id="rId72" Type="http://schemas.openxmlformats.org/officeDocument/2006/relationships/customXml" Target="../ink/ink189.xml"/><Relationship Id="rId93" Type="http://schemas.openxmlformats.org/officeDocument/2006/relationships/image" Target="../media/image3340.png"/><Relationship Id="rId98" Type="http://schemas.openxmlformats.org/officeDocument/2006/relationships/customXml" Target="../ink/ink202.xml"/><Relationship Id="rId121" Type="http://schemas.openxmlformats.org/officeDocument/2006/relationships/customXml" Target="../ink/ink214.xml"/><Relationship Id="rId142" Type="http://schemas.openxmlformats.org/officeDocument/2006/relationships/image" Target="../media/image3580.png"/><Relationship Id="rId3" Type="http://schemas.openxmlformats.org/officeDocument/2006/relationships/image" Target="../media/image2900.png"/><Relationship Id="rId25" Type="http://schemas.openxmlformats.org/officeDocument/2006/relationships/image" Target="../media/image3000.png"/><Relationship Id="rId46" Type="http://schemas.openxmlformats.org/officeDocument/2006/relationships/customXml" Target="../ink/ink176.xml"/><Relationship Id="rId67" Type="http://schemas.openxmlformats.org/officeDocument/2006/relationships/image" Target="../media/image3210.png"/><Relationship Id="rId116" Type="http://schemas.openxmlformats.org/officeDocument/2006/relationships/image" Target="../media/image3450.png"/><Relationship Id="rId137" Type="http://schemas.openxmlformats.org/officeDocument/2006/relationships/customXml" Target="../ink/ink222.xml"/><Relationship Id="rId20" Type="http://schemas.openxmlformats.org/officeDocument/2006/relationships/customXml" Target="../ink/ink163.xml"/><Relationship Id="rId41" Type="http://schemas.openxmlformats.org/officeDocument/2006/relationships/image" Target="../media/image3080.png"/><Relationship Id="rId62" Type="http://schemas.openxmlformats.org/officeDocument/2006/relationships/customXml" Target="../ink/ink184.xml"/><Relationship Id="rId83" Type="http://schemas.openxmlformats.org/officeDocument/2006/relationships/image" Target="../media/image3290.png"/><Relationship Id="rId88" Type="http://schemas.openxmlformats.org/officeDocument/2006/relationships/customXml" Target="../ink/ink197.xml"/><Relationship Id="rId111" Type="http://schemas.openxmlformats.org/officeDocument/2006/relationships/customXml" Target="../ink/ink209.xml"/><Relationship Id="rId132" Type="http://schemas.openxmlformats.org/officeDocument/2006/relationships/image" Target="../media/image3530.png"/><Relationship Id="rId15" Type="http://schemas.openxmlformats.org/officeDocument/2006/relationships/image" Target="../media/image2960.png"/><Relationship Id="rId36" Type="http://schemas.openxmlformats.org/officeDocument/2006/relationships/customXml" Target="../ink/ink171.xml"/><Relationship Id="rId57" Type="http://schemas.openxmlformats.org/officeDocument/2006/relationships/image" Target="../media/image3160.png"/><Relationship Id="rId106" Type="http://schemas.openxmlformats.org/officeDocument/2006/relationships/image" Target="../media/image3400.png"/><Relationship Id="rId127" Type="http://schemas.openxmlformats.org/officeDocument/2006/relationships/customXml" Target="../ink/ink217.xml"/><Relationship Id="rId10" Type="http://schemas.openxmlformats.org/officeDocument/2006/relationships/customXml" Target="../ink/ink158.xml"/><Relationship Id="rId31" Type="http://schemas.openxmlformats.org/officeDocument/2006/relationships/image" Target="../media/image3030.png"/><Relationship Id="rId52" Type="http://schemas.openxmlformats.org/officeDocument/2006/relationships/customXml" Target="../ink/ink179.xml"/><Relationship Id="rId73" Type="http://schemas.openxmlformats.org/officeDocument/2006/relationships/image" Target="../media/image3240.png"/><Relationship Id="rId78" Type="http://schemas.openxmlformats.org/officeDocument/2006/relationships/customXml" Target="../ink/ink192.xml"/><Relationship Id="rId94" Type="http://schemas.openxmlformats.org/officeDocument/2006/relationships/customXml" Target="../ink/ink200.xml"/><Relationship Id="rId99" Type="http://schemas.openxmlformats.org/officeDocument/2006/relationships/customXml" Target="../ink/ink203.xml"/><Relationship Id="rId101" Type="http://schemas.openxmlformats.org/officeDocument/2006/relationships/customXml" Target="../ink/ink204.xml"/><Relationship Id="rId122" Type="http://schemas.openxmlformats.org/officeDocument/2006/relationships/image" Target="../media/image3480.png"/><Relationship Id="rId143" Type="http://schemas.openxmlformats.org/officeDocument/2006/relationships/customXml" Target="../ink/ink225.xml"/><Relationship Id="rId148" Type="http://schemas.openxmlformats.org/officeDocument/2006/relationships/image" Target="../media/image3610.png"/><Relationship Id="rId4" Type="http://schemas.openxmlformats.org/officeDocument/2006/relationships/customXml" Target="../ink/ink155.xml"/><Relationship Id="rId9" Type="http://schemas.openxmlformats.org/officeDocument/2006/relationships/image" Target="../media/image2930.png"/><Relationship Id="rId26" Type="http://schemas.openxmlformats.org/officeDocument/2006/relationships/customXml" Target="../ink/ink166.xml"/><Relationship Id="rId47" Type="http://schemas.openxmlformats.org/officeDocument/2006/relationships/image" Target="../media/image3110.png"/><Relationship Id="rId68" Type="http://schemas.openxmlformats.org/officeDocument/2006/relationships/customXml" Target="../ink/ink187.xml"/><Relationship Id="rId89" Type="http://schemas.openxmlformats.org/officeDocument/2006/relationships/image" Target="../media/image3320.png"/><Relationship Id="rId112" Type="http://schemas.openxmlformats.org/officeDocument/2006/relationships/image" Target="../media/image3430.png"/><Relationship Id="rId133" Type="http://schemas.openxmlformats.org/officeDocument/2006/relationships/customXml" Target="../ink/ink220.xml"/><Relationship Id="rId16" Type="http://schemas.openxmlformats.org/officeDocument/2006/relationships/customXml" Target="../ink/ink161.xml"/><Relationship Id="rId37" Type="http://schemas.openxmlformats.org/officeDocument/2006/relationships/image" Target="../media/image3060.png"/><Relationship Id="rId58" Type="http://schemas.openxmlformats.org/officeDocument/2006/relationships/customXml" Target="../ink/ink182.xml"/><Relationship Id="rId79" Type="http://schemas.openxmlformats.org/officeDocument/2006/relationships/image" Target="../media/image3270.png"/><Relationship Id="rId102" Type="http://schemas.openxmlformats.org/officeDocument/2006/relationships/image" Target="../media/image3380.png"/><Relationship Id="rId123" Type="http://schemas.openxmlformats.org/officeDocument/2006/relationships/customXml" Target="../ink/ink215.xml"/><Relationship Id="rId144" Type="http://schemas.openxmlformats.org/officeDocument/2006/relationships/image" Target="../media/image3590.png"/><Relationship Id="rId90" Type="http://schemas.openxmlformats.org/officeDocument/2006/relationships/customXml" Target="../ink/ink19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E5CD-1FA1-434F-A9F2-27B1A77D7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51177"/>
            <a:ext cx="12191999" cy="2155645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latin typeface="Mort Modern 07 Light" panose="00000200000000000000" pitchFamily="50" charset="0"/>
              </a:rPr>
              <a:t>How I Found my Passion for Enterprise Developer Tools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AF469-0F9B-B966-952C-15BBB4F78CE3}"/>
              </a:ext>
            </a:extLst>
          </p:cNvPr>
          <p:cNvSpPr txBox="1"/>
          <p:nvPr/>
        </p:nvSpPr>
        <p:spPr>
          <a:xfrm>
            <a:off x="3506218" y="4584642"/>
            <a:ext cx="5179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50 slides x 20 seconds = 1,000 / 60 = 16 minutes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0CC51-93D8-2AE2-04AD-50A8022F63FE}"/>
              </a:ext>
            </a:extLst>
          </p:cNvPr>
          <p:cNvSpPr txBox="1"/>
          <p:nvPr/>
        </p:nvSpPr>
        <p:spPr>
          <a:xfrm>
            <a:off x="-1" y="5858630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Alan Underwood, June 28 – Nice to MEME you!</a:t>
            </a:r>
          </a:p>
        </p:txBody>
      </p:sp>
    </p:spTree>
    <p:extLst>
      <p:ext uri="{BB962C8B-B14F-4D97-AF65-F5344CB8AC3E}">
        <p14:creationId xmlns:p14="http://schemas.microsoft.com/office/powerpoint/2010/main" val="4199257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14 Best San Francisco Attractions to Put on Your Bucket List">
            <a:extLst>
              <a:ext uri="{FF2B5EF4-FFF2-40B4-BE49-F238E27FC236}">
                <a16:creationId xmlns:a16="http://schemas.microsoft.com/office/drawing/2014/main" id="{715842E5-407C-4CCD-995C-B352A37C6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r="1" b="4698"/>
          <a:stretch/>
        </p:blipFill>
        <p:spPr bwMode="auto">
          <a:xfrm>
            <a:off x="577637" y="424330"/>
            <a:ext cx="11036726" cy="5869478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869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10 Best Views in Oakland – Skylines, Sunsets, Patios and More">
            <a:extLst>
              <a:ext uri="{FF2B5EF4-FFF2-40B4-BE49-F238E27FC236}">
                <a16:creationId xmlns:a16="http://schemas.microsoft.com/office/drawing/2014/main" id="{EDF00531-816C-4E4B-AF40-6C0FB916F9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5" r="1" b="1"/>
          <a:stretch/>
        </p:blipFill>
        <p:spPr bwMode="auto">
          <a:xfrm>
            <a:off x="577637" y="424330"/>
            <a:ext cx="11036726" cy="5869478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798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tent&#10;&#10;Description automatically generated with low confidence">
            <a:extLst>
              <a:ext uri="{FF2B5EF4-FFF2-40B4-BE49-F238E27FC236}">
                <a16:creationId xmlns:a16="http://schemas.microsoft.com/office/drawing/2014/main" id="{A54EABFE-5CB4-42EE-A5E2-C3BB9684BF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46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05931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tents under a bridge&#10;&#10;Description automatically generated with low confidence">
            <a:extLst>
              <a:ext uri="{FF2B5EF4-FFF2-40B4-BE49-F238E27FC236}">
                <a16:creationId xmlns:a16="http://schemas.microsoft.com/office/drawing/2014/main" id="{8A68C95C-67B0-4753-BC03-A0FF413CD4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r="-1" b="-1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5197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sign&#10;&#10;Description automatically generated with low confidence">
            <a:extLst>
              <a:ext uri="{FF2B5EF4-FFF2-40B4-BE49-F238E27FC236}">
                <a16:creationId xmlns:a16="http://schemas.microsoft.com/office/drawing/2014/main" id="{72BB5C31-121E-4802-AFD3-1AEA8D668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4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2451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E5CD-1FA1-434F-A9F2-27B1A77D7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42373"/>
            <a:ext cx="12191999" cy="3573253"/>
          </a:xfrm>
        </p:spPr>
        <p:txBody>
          <a:bodyPr>
            <a:noAutofit/>
          </a:bodyPr>
          <a:lstStyle/>
          <a:p>
            <a:pPr algn="ctr"/>
            <a:r>
              <a:rPr lang="en-US" sz="6400" dirty="0">
                <a:latin typeface="Mort Modern 07 Light" panose="00000200000000000000" pitchFamily="50" charset="0"/>
              </a:rPr>
              <a:t>What does any of this</a:t>
            </a:r>
            <a:br>
              <a:rPr lang="en-US" sz="6400" dirty="0">
                <a:latin typeface="Mort Modern 07 Light" panose="00000200000000000000" pitchFamily="50" charset="0"/>
              </a:rPr>
            </a:br>
            <a:r>
              <a:rPr lang="en-US" sz="6400" dirty="0">
                <a:latin typeface="Mort Modern 07 Light" panose="00000200000000000000" pitchFamily="50" charset="0"/>
              </a:rPr>
              <a:t>have to do with</a:t>
            </a:r>
            <a:br>
              <a:rPr lang="en-US" sz="6400" dirty="0">
                <a:latin typeface="Mort Modern 07 Light" panose="00000200000000000000" pitchFamily="50" charset="0"/>
              </a:rPr>
            </a:br>
            <a:r>
              <a:rPr lang="en-US" sz="6400" dirty="0">
                <a:latin typeface="Mort Modern 07 Light" panose="00000200000000000000" pitchFamily="50" charset="0"/>
              </a:rPr>
              <a:t>enterprise software</a:t>
            </a:r>
            <a:br>
              <a:rPr lang="en-US" sz="6400" dirty="0">
                <a:latin typeface="Mort Modern 07 Light" panose="00000200000000000000" pitchFamily="50" charset="0"/>
              </a:rPr>
            </a:br>
            <a:r>
              <a:rPr lang="en-US" sz="6400" dirty="0">
                <a:latin typeface="Mort Modern 07 Light" panose="00000200000000000000" pitchFamily="50" charset="0"/>
              </a:rPr>
              <a:t>development?</a:t>
            </a:r>
          </a:p>
        </p:txBody>
      </p:sp>
    </p:spTree>
    <p:extLst>
      <p:ext uri="{BB962C8B-B14F-4D97-AF65-F5344CB8AC3E}">
        <p14:creationId xmlns:p14="http://schemas.microsoft.com/office/powerpoint/2010/main" val="860598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 descr="Examining Series 8's New Title Sequence | Doctor Who TV">
            <a:extLst>
              <a:ext uri="{FF2B5EF4-FFF2-40B4-BE49-F238E27FC236}">
                <a16:creationId xmlns:a16="http://schemas.microsoft.com/office/drawing/2014/main" id="{AD1DB0CB-D2CA-DB22-1F2B-519FBCA14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659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E5CD-1FA1-434F-A9F2-27B1A77D7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ort Modern 08" panose="00000200000000000000" pitchFamily="50" charset="0"/>
              </a:rPr>
              <a:t>Over the past 20 years, I have designed a</a:t>
            </a:r>
            <a:r>
              <a:rPr lang="en-US" b="1" dirty="0">
                <a:latin typeface="Mort Modern 08" panose="00000200000000000000" pitchFamily="50" charset="0"/>
              </a:rPr>
              <a:t> TON </a:t>
            </a:r>
            <a:r>
              <a:rPr lang="en-US" dirty="0">
                <a:latin typeface="Mort Modern 08" panose="00000200000000000000" pitchFamily="50" charset="0"/>
              </a:rPr>
              <a:t>of enterprise development tools</a:t>
            </a:r>
          </a:p>
        </p:txBody>
      </p:sp>
    </p:spTree>
    <p:extLst>
      <p:ext uri="{BB962C8B-B14F-4D97-AF65-F5344CB8AC3E}">
        <p14:creationId xmlns:p14="http://schemas.microsoft.com/office/powerpoint/2010/main" val="3759062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 descr="10 Essential Enterprise Software Solutions that Every Business Need">
            <a:extLst>
              <a:ext uri="{FF2B5EF4-FFF2-40B4-BE49-F238E27FC236}">
                <a16:creationId xmlns:a16="http://schemas.microsoft.com/office/drawing/2014/main" id="{CB73D66B-F527-6D40-7F5B-5BD86A5CA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b="719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AB59A7-69F5-DCA4-9117-F2540DD74D21}"/>
              </a:ext>
            </a:extLst>
          </p:cNvPr>
          <p:cNvSpPr txBox="1"/>
          <p:nvPr/>
        </p:nvSpPr>
        <p:spPr>
          <a:xfrm>
            <a:off x="10325541" y="1059647"/>
            <a:ext cx="1167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Developer</a:t>
            </a:r>
          </a:p>
          <a:p>
            <a:pPr algn="ctr"/>
            <a:r>
              <a:rPr lang="en-US" b="1" dirty="0"/>
              <a:t>Tools</a:t>
            </a:r>
          </a:p>
        </p:txBody>
      </p:sp>
      <p:pic>
        <p:nvPicPr>
          <p:cNvPr id="8198" name="Picture 6" descr="Shovel - Free construction and tools icons">
            <a:extLst>
              <a:ext uri="{FF2B5EF4-FFF2-40B4-BE49-F238E27FC236}">
                <a16:creationId xmlns:a16="http://schemas.microsoft.com/office/drawing/2014/main" id="{5D7C8DA9-B1ED-3D68-4DB1-1121B3B5E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292" y="151336"/>
            <a:ext cx="908311" cy="9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657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E5CD-1FA1-434F-A9F2-27B1A77D7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41396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>
                <a:latin typeface="Mort Modern 08" panose="00000200000000000000" pitchFamily="50" charset="0"/>
              </a:rPr>
              <a:t>We’re even using one of them here!</a:t>
            </a:r>
          </a:p>
        </p:txBody>
      </p:sp>
    </p:spTree>
    <p:extLst>
      <p:ext uri="{BB962C8B-B14F-4D97-AF65-F5344CB8AC3E}">
        <p14:creationId xmlns:p14="http://schemas.microsoft.com/office/powerpoint/2010/main" val="3101103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9D1AFF9-F367-4B5C-AB2D-747894D5F9AB}"/>
                  </a:ext>
                </a:extLst>
              </p14:cNvPr>
              <p14:cNvContentPartPr/>
              <p14:nvPr/>
            </p14:nvContentPartPr>
            <p14:xfrm>
              <a:off x="3277683" y="2228144"/>
              <a:ext cx="3240" cy="14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9D1AFF9-F367-4B5C-AB2D-747894D5F9A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69043" y="2219144"/>
                <a:ext cx="20880" cy="3168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E04539BE-47E6-41BF-8535-6A294A07028C}"/>
              </a:ext>
            </a:extLst>
          </p:cNvPr>
          <p:cNvSpPr txBox="1">
            <a:spLocks/>
          </p:cNvSpPr>
          <p:nvPr/>
        </p:nvSpPr>
        <p:spPr>
          <a:xfrm>
            <a:off x="0" y="2714503"/>
            <a:ext cx="12192000" cy="14289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Mort Modern 08" panose="00000200000000000000" pitchFamily="50" charset="0"/>
              </a:rPr>
              <a:t>Hi, I’m Alan!</a:t>
            </a:r>
          </a:p>
        </p:txBody>
      </p:sp>
    </p:spTree>
    <p:extLst>
      <p:ext uri="{BB962C8B-B14F-4D97-AF65-F5344CB8AC3E}">
        <p14:creationId xmlns:p14="http://schemas.microsoft.com/office/powerpoint/2010/main" val="3248024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prove Time To Resolution with CA Process Automation - YouTube">
            <a:extLst>
              <a:ext uri="{FF2B5EF4-FFF2-40B4-BE49-F238E27FC236}">
                <a16:creationId xmlns:a16="http://schemas.microsoft.com/office/drawing/2014/main" id="{9FFEE9CE-39DC-4CAF-28FD-8E6687125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719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E5CD-1FA1-434F-A9F2-27B1A77D7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91710"/>
            <a:ext cx="1219200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Mort Modern 08" panose="00000200000000000000" pitchFamily="50" charset="0"/>
              </a:rPr>
              <a:t>But most of the time I was doing it, </a:t>
            </a:r>
            <a:br>
              <a:rPr lang="en-US" sz="5400" dirty="0">
                <a:latin typeface="Mort Modern 08" panose="00000200000000000000" pitchFamily="50" charset="0"/>
              </a:rPr>
            </a:br>
            <a:r>
              <a:rPr lang="en-US" sz="5400" dirty="0">
                <a:latin typeface="Mort Modern 08" panose="00000200000000000000" pitchFamily="50" charset="0"/>
              </a:rPr>
              <a:t>my face looked like this: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15703-6D70-4903-889B-2E3E189EE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4441" y="3361682"/>
            <a:ext cx="6383972" cy="885815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Ink Free" panose="03080402000500000000" pitchFamily="66" charset="0"/>
              </a:rPr>
              <a:t>I mean, it’s important… I guess.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029683-444A-4E08-9A6F-F3E76DD63EAC}"/>
              </a:ext>
            </a:extLst>
          </p:cNvPr>
          <p:cNvGrpSpPr/>
          <p:nvPr/>
        </p:nvGrpSpPr>
        <p:grpSpPr>
          <a:xfrm>
            <a:off x="3545665" y="4063535"/>
            <a:ext cx="1627920" cy="1231920"/>
            <a:chOff x="3282003" y="4721864"/>
            <a:chExt cx="1627920" cy="123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FCF4CAF-5D48-46CB-9098-A5793CF845D4}"/>
                    </a:ext>
                  </a:extLst>
                </p14:cNvPr>
                <p14:cNvContentPartPr/>
                <p14:nvPr/>
              </p14:nvContentPartPr>
              <p14:xfrm>
                <a:off x="3282003" y="4721864"/>
                <a:ext cx="1627920" cy="12319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FCF4CAF-5D48-46CB-9098-A5793CF845D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273363" y="4713224"/>
                  <a:ext cx="1645560" cy="12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545B0ED-664C-460A-A6AC-0C294B7D95A9}"/>
                    </a:ext>
                  </a:extLst>
                </p14:cNvPr>
                <p14:cNvContentPartPr/>
                <p14:nvPr/>
              </p14:nvContentPartPr>
              <p14:xfrm>
                <a:off x="3784203" y="5058464"/>
                <a:ext cx="110160" cy="78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545B0ED-664C-460A-A6AC-0C294B7D95A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75203" y="5049824"/>
                  <a:ext cx="12780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BEB3272-DCB7-4845-A80F-671DEEF2BE58}"/>
                    </a:ext>
                  </a:extLst>
                </p14:cNvPr>
                <p14:cNvContentPartPr/>
                <p14:nvPr/>
              </p14:nvContentPartPr>
              <p14:xfrm>
                <a:off x="4331403" y="5095184"/>
                <a:ext cx="75240" cy="173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BEB3272-DCB7-4845-A80F-671DEEF2BE5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22403" y="5086544"/>
                  <a:ext cx="9288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36876E3-A9EE-4875-971D-2504661927EE}"/>
                    </a:ext>
                  </a:extLst>
                </p14:cNvPr>
                <p14:cNvContentPartPr/>
                <p14:nvPr/>
              </p14:nvContentPartPr>
              <p14:xfrm>
                <a:off x="3912363" y="5567864"/>
                <a:ext cx="381960" cy="342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36876E3-A9EE-4875-971D-2504661927E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03363" y="5559224"/>
                  <a:ext cx="399600" cy="5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A155420-BE8C-45B4-8C87-8A72A532FCDF}"/>
                  </a:ext>
                </a:extLst>
              </p14:cNvPr>
              <p14:cNvContentPartPr/>
              <p14:nvPr/>
            </p14:nvContentPartPr>
            <p14:xfrm>
              <a:off x="5384185" y="3976775"/>
              <a:ext cx="291600" cy="423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A155420-BE8C-45B4-8C87-8A72A532FCD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75185" y="3967783"/>
                <a:ext cx="309240" cy="44098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2105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E5CD-1FA1-434F-A9F2-27B1A77D7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02930"/>
            <a:ext cx="1219200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Mort Modern 08" panose="00000200000000000000" pitchFamily="50" charset="0"/>
              </a:rPr>
              <a:t>Secretly, I had a </a:t>
            </a:r>
            <a:r>
              <a:rPr lang="en-US" sz="5400" b="1" dirty="0">
                <a:latin typeface="Mort Modern 08" panose="00000200000000000000" pitchFamily="50" charset="0"/>
              </a:rPr>
              <a:t>burning </a:t>
            </a:r>
            <a:br>
              <a:rPr lang="en-US" sz="5400" b="1" dirty="0">
                <a:latin typeface="Mort Modern 08" panose="00000200000000000000" pitchFamily="50" charset="0"/>
              </a:rPr>
            </a:br>
            <a:r>
              <a:rPr lang="en-US" sz="5400" dirty="0">
                <a:latin typeface="Mort Modern 08" panose="00000200000000000000" pitchFamily="50" charset="0"/>
              </a:rPr>
              <a:t>desire</a:t>
            </a:r>
            <a:r>
              <a:rPr lang="en-US" sz="5400" b="1" dirty="0">
                <a:latin typeface="Mort Modern 08" panose="00000200000000000000" pitchFamily="50" charset="0"/>
              </a:rPr>
              <a:t> </a:t>
            </a:r>
            <a:r>
              <a:rPr lang="en-US" sz="5400" dirty="0">
                <a:latin typeface="Mort Modern 08" panose="00000200000000000000" pitchFamily="50" charset="0"/>
              </a:rPr>
              <a:t>to help people.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15703-6D70-4903-889B-2E3E189EE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9723" y="3258710"/>
            <a:ext cx="6259991" cy="1434705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Ink Free" panose="03080402000500000000" pitchFamily="66" charset="0"/>
              </a:rPr>
              <a:t>People are literally out there dying on the streets and I’m building... developer tools.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029683-444A-4E08-9A6F-F3E76DD63EAC}"/>
              </a:ext>
            </a:extLst>
          </p:cNvPr>
          <p:cNvGrpSpPr/>
          <p:nvPr/>
        </p:nvGrpSpPr>
        <p:grpSpPr>
          <a:xfrm>
            <a:off x="3394199" y="4693415"/>
            <a:ext cx="1627920" cy="1231920"/>
            <a:chOff x="3282003" y="4721864"/>
            <a:chExt cx="1627920" cy="123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FCF4CAF-5D48-46CB-9098-A5793CF845D4}"/>
                    </a:ext>
                  </a:extLst>
                </p14:cNvPr>
                <p14:cNvContentPartPr/>
                <p14:nvPr/>
              </p14:nvContentPartPr>
              <p14:xfrm>
                <a:off x="3282003" y="4721864"/>
                <a:ext cx="1627920" cy="12319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FCF4CAF-5D48-46CB-9098-A5793CF845D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273003" y="4712864"/>
                  <a:ext cx="1645560" cy="12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545B0ED-664C-460A-A6AC-0C294B7D95A9}"/>
                    </a:ext>
                  </a:extLst>
                </p14:cNvPr>
                <p14:cNvContentPartPr/>
                <p14:nvPr/>
              </p14:nvContentPartPr>
              <p14:xfrm>
                <a:off x="3784203" y="5058464"/>
                <a:ext cx="110160" cy="78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545B0ED-664C-460A-A6AC-0C294B7D95A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75232" y="5049464"/>
                  <a:ext cx="127743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BEB3272-DCB7-4845-A80F-671DEEF2BE58}"/>
                    </a:ext>
                  </a:extLst>
                </p14:cNvPr>
                <p14:cNvContentPartPr/>
                <p14:nvPr/>
              </p14:nvContentPartPr>
              <p14:xfrm>
                <a:off x="4331403" y="5095184"/>
                <a:ext cx="75240" cy="173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BEB3272-DCB7-4845-A80F-671DEEF2BE5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22403" y="5086184"/>
                  <a:ext cx="9288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36876E3-A9EE-4875-971D-2504661927EE}"/>
                    </a:ext>
                  </a:extLst>
                </p14:cNvPr>
                <p14:cNvContentPartPr/>
                <p14:nvPr/>
              </p14:nvContentPartPr>
              <p14:xfrm>
                <a:off x="3912363" y="5567864"/>
                <a:ext cx="381960" cy="342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36876E3-A9EE-4875-971D-2504661927E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03371" y="5558768"/>
                  <a:ext cx="399583" cy="5202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A155420-BE8C-45B4-8C87-8A72A532FCDF}"/>
                  </a:ext>
                </a:extLst>
              </p14:cNvPr>
              <p14:cNvContentPartPr/>
              <p14:nvPr/>
            </p14:nvContentPartPr>
            <p14:xfrm>
              <a:off x="4898043" y="4297991"/>
              <a:ext cx="291600" cy="423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A155420-BE8C-45B4-8C87-8A72A532FCD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89043" y="4288999"/>
                <a:ext cx="309240" cy="440985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FFB36F40-EF44-405C-9301-EF5F8ED51FC4}"/>
              </a:ext>
            </a:extLst>
          </p:cNvPr>
          <p:cNvGrpSpPr/>
          <p:nvPr/>
        </p:nvGrpSpPr>
        <p:grpSpPr>
          <a:xfrm>
            <a:off x="3278403" y="5620424"/>
            <a:ext cx="2101320" cy="1330920"/>
            <a:chOff x="3278403" y="5620424"/>
            <a:chExt cx="2101320" cy="133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5AA4180-4A69-46BE-A8DB-1ED46CB3A283}"/>
                    </a:ext>
                  </a:extLst>
                </p14:cNvPr>
                <p14:cNvContentPartPr/>
                <p14:nvPr/>
              </p14:nvContentPartPr>
              <p14:xfrm>
                <a:off x="5041323" y="5620424"/>
                <a:ext cx="156240" cy="7146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5AA4180-4A69-46BE-A8DB-1ED46CB3A28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032323" y="5611784"/>
                  <a:ext cx="173880" cy="73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812CB93-BCF7-4C2D-B33C-10089D52B028}"/>
                    </a:ext>
                  </a:extLst>
                </p14:cNvPr>
                <p14:cNvContentPartPr/>
                <p14:nvPr/>
              </p14:nvContentPartPr>
              <p14:xfrm>
                <a:off x="5046003" y="6319184"/>
                <a:ext cx="244800" cy="2019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812CB93-BCF7-4C2D-B33C-10089D52B02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037363" y="6310544"/>
                  <a:ext cx="26244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4E69CB4-6D02-40C8-90C0-682D54A5AA83}"/>
                    </a:ext>
                  </a:extLst>
                </p14:cNvPr>
                <p14:cNvContentPartPr/>
                <p14:nvPr/>
              </p14:nvContentPartPr>
              <p14:xfrm>
                <a:off x="3436083" y="6508544"/>
                <a:ext cx="15840" cy="464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F4E69CB4-6D02-40C8-90C0-682D54A5AA8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427443" y="6499904"/>
                  <a:ext cx="3348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53F4F25-EF24-4839-A4E6-CF1FB167E754}"/>
                    </a:ext>
                  </a:extLst>
                </p14:cNvPr>
                <p14:cNvContentPartPr/>
                <p14:nvPr/>
              </p14:nvContentPartPr>
              <p14:xfrm>
                <a:off x="3278403" y="5782424"/>
                <a:ext cx="181800" cy="7153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53F4F25-EF24-4839-A4E6-CF1FB167E75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269763" y="5773424"/>
                  <a:ext cx="199440" cy="73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BD8A8EB-A1B9-48F3-8DCB-CD05C206968E}"/>
                    </a:ext>
                  </a:extLst>
                </p14:cNvPr>
                <p14:cNvContentPartPr/>
                <p14:nvPr/>
              </p14:nvContentPartPr>
              <p14:xfrm>
                <a:off x="3409443" y="6439064"/>
                <a:ext cx="100080" cy="2714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BD8A8EB-A1B9-48F3-8DCB-CD05C206968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400443" y="6430064"/>
                  <a:ext cx="11772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E1A46EB-CCAD-4BE8-9FAE-F6A32CDDF71F}"/>
                    </a:ext>
                  </a:extLst>
                </p14:cNvPr>
                <p14:cNvContentPartPr/>
                <p14:nvPr/>
              </p14:nvContentPartPr>
              <p14:xfrm>
                <a:off x="3665403" y="6426104"/>
                <a:ext cx="1714320" cy="525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E1A46EB-CCAD-4BE8-9FAE-F6A32CDDF71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56403" y="6417464"/>
                  <a:ext cx="1731960" cy="54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BB60FF1-954D-4BA5-AD65-051807DBD633}"/>
                    </a:ext>
                  </a:extLst>
                </p14:cNvPr>
                <p14:cNvContentPartPr/>
                <p14:nvPr/>
              </p14:nvContentPartPr>
              <p14:xfrm>
                <a:off x="3824523" y="6651104"/>
                <a:ext cx="133200" cy="1328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BB60FF1-954D-4BA5-AD65-051807DBD63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815883" y="6642464"/>
                  <a:ext cx="15084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A401182-0B43-4369-8089-F0685AC9A1D8}"/>
                    </a:ext>
                  </a:extLst>
                </p14:cNvPr>
                <p14:cNvContentPartPr/>
                <p14:nvPr/>
              </p14:nvContentPartPr>
              <p14:xfrm>
                <a:off x="4166883" y="6507824"/>
                <a:ext cx="788760" cy="2678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A401182-0B43-4369-8089-F0685AC9A1D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158243" y="6499184"/>
                  <a:ext cx="80640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8F50498-AE14-40E0-A406-065DD9584A7A}"/>
                    </a:ext>
                  </a:extLst>
                </p14:cNvPr>
                <p14:cNvContentPartPr/>
                <p14:nvPr/>
              </p14:nvContentPartPr>
              <p14:xfrm>
                <a:off x="5035923" y="6557864"/>
                <a:ext cx="101520" cy="853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8F50498-AE14-40E0-A406-065DD9584A7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026923" y="6548864"/>
                  <a:ext cx="11916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3B3C6EC-C529-4104-9EDA-9D0E876BEEBE}"/>
                    </a:ext>
                  </a:extLst>
                </p14:cNvPr>
                <p14:cNvContentPartPr/>
                <p14:nvPr/>
              </p14:nvContentPartPr>
              <p14:xfrm>
                <a:off x="4363083" y="6776024"/>
                <a:ext cx="542160" cy="759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3B3C6EC-C529-4104-9EDA-9D0E876BEEB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354443" y="6767384"/>
                  <a:ext cx="55980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467951F-AABE-42B1-AD3B-C322B5119DFD}"/>
                    </a:ext>
                  </a:extLst>
                </p14:cNvPr>
                <p14:cNvContentPartPr/>
                <p14:nvPr/>
              </p14:nvContentPartPr>
              <p14:xfrm>
                <a:off x="4583403" y="6813464"/>
                <a:ext cx="422280" cy="136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467951F-AABE-42B1-AD3B-C322B5119DF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574763" y="6804464"/>
                  <a:ext cx="439920" cy="153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000090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E5CD-1FA1-434F-A9F2-27B1A77D7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02930"/>
            <a:ext cx="12192000" cy="23876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Mort Modern 08" panose="00000200000000000000" pitchFamily="50" charset="0"/>
              </a:rPr>
              <a:t>Secretly, I had a </a:t>
            </a:r>
            <a:r>
              <a:rPr lang="en-US" sz="5400" b="1" dirty="0">
                <a:latin typeface="Mort Modern 08" panose="00000200000000000000" pitchFamily="50" charset="0"/>
              </a:rPr>
              <a:t>burnout </a:t>
            </a:r>
            <a:br>
              <a:rPr lang="en-US" sz="5400" b="1" dirty="0">
                <a:latin typeface="Mort Modern 08" panose="00000200000000000000" pitchFamily="50" charset="0"/>
              </a:rPr>
            </a:br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Mort Modern 08" panose="00000200000000000000" pitchFamily="50" charset="0"/>
              </a:rPr>
              <a:t>desire</a:t>
            </a:r>
            <a:r>
              <a:rPr lang="en-US" sz="5400" b="1" dirty="0">
                <a:solidFill>
                  <a:schemeClr val="bg2">
                    <a:lumMod val="90000"/>
                  </a:schemeClr>
                </a:solidFill>
                <a:latin typeface="Mort Modern 08" panose="00000200000000000000" pitchFamily="50" charset="0"/>
              </a:rPr>
              <a:t> </a:t>
            </a:r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Mort Modern 08" panose="00000200000000000000" pitchFamily="50" charset="0"/>
              </a:rPr>
              <a:t>to help people.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15703-6D70-4903-889B-2E3E189EE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9723" y="3258710"/>
            <a:ext cx="6259991" cy="1434705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Ink Free" panose="03080402000500000000" pitchFamily="66" charset="0"/>
              </a:rPr>
              <a:t>People are literally out there dying on the streets and I’m building... developer tools.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029683-444A-4E08-9A6F-F3E76DD63EAC}"/>
              </a:ext>
            </a:extLst>
          </p:cNvPr>
          <p:cNvGrpSpPr/>
          <p:nvPr/>
        </p:nvGrpSpPr>
        <p:grpSpPr>
          <a:xfrm>
            <a:off x="3394199" y="4693415"/>
            <a:ext cx="1627920" cy="1231920"/>
            <a:chOff x="3282003" y="4721864"/>
            <a:chExt cx="1627920" cy="1231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FCF4CAF-5D48-46CB-9098-A5793CF845D4}"/>
                    </a:ext>
                  </a:extLst>
                </p14:cNvPr>
                <p14:cNvContentPartPr/>
                <p14:nvPr/>
              </p14:nvContentPartPr>
              <p14:xfrm>
                <a:off x="3282003" y="4721864"/>
                <a:ext cx="1627920" cy="123192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FCF4CAF-5D48-46CB-9098-A5793CF845D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273003" y="4712864"/>
                  <a:ext cx="1645560" cy="12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545B0ED-664C-460A-A6AC-0C294B7D95A9}"/>
                    </a:ext>
                  </a:extLst>
                </p14:cNvPr>
                <p14:cNvContentPartPr/>
                <p14:nvPr/>
              </p14:nvContentPartPr>
              <p14:xfrm>
                <a:off x="3784203" y="5058464"/>
                <a:ext cx="110160" cy="784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545B0ED-664C-460A-A6AC-0C294B7D95A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75232" y="5049464"/>
                  <a:ext cx="127743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BEB3272-DCB7-4845-A80F-671DEEF2BE58}"/>
                    </a:ext>
                  </a:extLst>
                </p14:cNvPr>
                <p14:cNvContentPartPr/>
                <p14:nvPr/>
              </p14:nvContentPartPr>
              <p14:xfrm>
                <a:off x="4331403" y="5095184"/>
                <a:ext cx="75240" cy="17388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BEB3272-DCB7-4845-A80F-671DEEF2BE5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22403" y="5086184"/>
                  <a:ext cx="9288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36876E3-A9EE-4875-971D-2504661927EE}"/>
                    </a:ext>
                  </a:extLst>
                </p14:cNvPr>
                <p14:cNvContentPartPr/>
                <p14:nvPr/>
              </p14:nvContentPartPr>
              <p14:xfrm>
                <a:off x="3912363" y="5567864"/>
                <a:ext cx="381960" cy="3420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36876E3-A9EE-4875-971D-2504661927E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03371" y="5558768"/>
                  <a:ext cx="399583" cy="5202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A155420-BE8C-45B4-8C87-8A72A532FCDF}"/>
                  </a:ext>
                </a:extLst>
              </p14:cNvPr>
              <p14:cNvContentPartPr/>
              <p14:nvPr/>
            </p14:nvContentPartPr>
            <p14:xfrm>
              <a:off x="4898043" y="4297991"/>
              <a:ext cx="291600" cy="423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A155420-BE8C-45B4-8C87-8A72A532FCD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89043" y="4288999"/>
                <a:ext cx="309240" cy="440985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FFB36F40-EF44-405C-9301-EF5F8ED51FC4}"/>
              </a:ext>
            </a:extLst>
          </p:cNvPr>
          <p:cNvGrpSpPr/>
          <p:nvPr/>
        </p:nvGrpSpPr>
        <p:grpSpPr>
          <a:xfrm>
            <a:off x="3278403" y="5620424"/>
            <a:ext cx="2101320" cy="1330920"/>
            <a:chOff x="3278403" y="5620424"/>
            <a:chExt cx="2101320" cy="1330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5AA4180-4A69-46BE-A8DB-1ED46CB3A283}"/>
                    </a:ext>
                  </a:extLst>
                </p14:cNvPr>
                <p14:cNvContentPartPr/>
                <p14:nvPr/>
              </p14:nvContentPartPr>
              <p14:xfrm>
                <a:off x="5041323" y="5620424"/>
                <a:ext cx="156240" cy="71460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5AA4180-4A69-46BE-A8DB-1ED46CB3A28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032344" y="5611424"/>
                  <a:ext cx="173839" cy="73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812CB93-BCF7-4C2D-B33C-10089D52B028}"/>
                    </a:ext>
                  </a:extLst>
                </p14:cNvPr>
                <p14:cNvContentPartPr/>
                <p14:nvPr/>
              </p14:nvContentPartPr>
              <p14:xfrm>
                <a:off x="5046003" y="6319184"/>
                <a:ext cx="244800" cy="2019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812CB93-BCF7-4C2D-B33C-10089D52B02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037003" y="6310184"/>
                  <a:ext cx="26244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4E69CB4-6D02-40C8-90C0-682D54A5AA83}"/>
                    </a:ext>
                  </a:extLst>
                </p14:cNvPr>
                <p14:cNvContentPartPr/>
                <p14:nvPr/>
              </p14:nvContentPartPr>
              <p14:xfrm>
                <a:off x="3436083" y="6508544"/>
                <a:ext cx="15840" cy="4644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F4E69CB4-6D02-40C8-90C0-682D54A5AA8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427083" y="6499474"/>
                  <a:ext cx="33480" cy="642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53F4F25-EF24-4839-A4E6-CF1FB167E754}"/>
                    </a:ext>
                  </a:extLst>
                </p14:cNvPr>
                <p14:cNvContentPartPr/>
                <p14:nvPr/>
              </p14:nvContentPartPr>
              <p14:xfrm>
                <a:off x="3278403" y="5782424"/>
                <a:ext cx="181800" cy="71532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53F4F25-EF24-4839-A4E6-CF1FB167E75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269403" y="5773424"/>
                  <a:ext cx="199440" cy="73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BD8A8EB-A1B9-48F3-8DCB-CD05C206968E}"/>
                    </a:ext>
                  </a:extLst>
                </p14:cNvPr>
                <p14:cNvContentPartPr/>
                <p14:nvPr/>
              </p14:nvContentPartPr>
              <p14:xfrm>
                <a:off x="3409443" y="6439064"/>
                <a:ext cx="100080" cy="2714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BD8A8EB-A1B9-48F3-8DCB-CD05C206968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400443" y="6430064"/>
                  <a:ext cx="11772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E1A46EB-CCAD-4BE8-9FAE-F6A32CDDF71F}"/>
                    </a:ext>
                  </a:extLst>
                </p14:cNvPr>
                <p14:cNvContentPartPr/>
                <p14:nvPr/>
              </p14:nvContentPartPr>
              <p14:xfrm>
                <a:off x="3665403" y="6426104"/>
                <a:ext cx="1714320" cy="5252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E1A46EB-CCAD-4BE8-9FAE-F6A32CDDF71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56403" y="6417104"/>
                  <a:ext cx="1731960" cy="54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BB60FF1-954D-4BA5-AD65-051807DBD633}"/>
                    </a:ext>
                  </a:extLst>
                </p14:cNvPr>
                <p14:cNvContentPartPr/>
                <p14:nvPr/>
              </p14:nvContentPartPr>
              <p14:xfrm>
                <a:off x="3824523" y="6651104"/>
                <a:ext cx="133200" cy="1328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BB60FF1-954D-4BA5-AD65-051807DBD63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815499" y="6642104"/>
                  <a:ext cx="150888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A401182-0B43-4369-8089-F0685AC9A1D8}"/>
                    </a:ext>
                  </a:extLst>
                </p14:cNvPr>
                <p14:cNvContentPartPr/>
                <p14:nvPr/>
              </p14:nvContentPartPr>
              <p14:xfrm>
                <a:off x="4166883" y="6507824"/>
                <a:ext cx="788760" cy="2678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A401182-0B43-4369-8089-F0685AC9A1D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157883" y="6498812"/>
                  <a:ext cx="806400" cy="2855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8F50498-AE14-40E0-A406-065DD9584A7A}"/>
                    </a:ext>
                  </a:extLst>
                </p14:cNvPr>
                <p14:cNvContentPartPr/>
                <p14:nvPr/>
              </p14:nvContentPartPr>
              <p14:xfrm>
                <a:off x="5035923" y="6557864"/>
                <a:ext cx="101520" cy="8532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8F50498-AE14-40E0-A406-065DD9584A7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026923" y="6548864"/>
                  <a:ext cx="11916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3B3C6EC-C529-4104-9EDA-9D0E876BEEBE}"/>
                    </a:ext>
                  </a:extLst>
                </p14:cNvPr>
                <p14:cNvContentPartPr/>
                <p14:nvPr/>
              </p14:nvContentPartPr>
              <p14:xfrm>
                <a:off x="4363083" y="6776024"/>
                <a:ext cx="542160" cy="7596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3B3C6EC-C529-4104-9EDA-9D0E876BEEB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354083" y="6767024"/>
                  <a:ext cx="55980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467951F-AABE-42B1-AD3B-C322B5119DFD}"/>
                    </a:ext>
                  </a:extLst>
                </p14:cNvPr>
                <p14:cNvContentPartPr/>
                <p14:nvPr/>
              </p14:nvContentPartPr>
              <p14:xfrm>
                <a:off x="4583403" y="6813464"/>
                <a:ext cx="422280" cy="13608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467951F-AABE-42B1-AD3B-C322B5119DF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574403" y="6804488"/>
                  <a:ext cx="439920" cy="153673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05734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E5CD-1FA1-434F-A9F2-27B1A77D7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60265"/>
            <a:ext cx="12192000" cy="885815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Mort Modern 08" panose="00000200000000000000" pitchFamily="50" charset="0"/>
              </a:rPr>
              <a:t>So, I came up with an idea…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15703-6D70-4903-889B-2E3E189EE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8320" y="2908679"/>
            <a:ext cx="6177408" cy="885815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Ink Free" panose="03080402000500000000" pitchFamily="66" charset="0"/>
              </a:rPr>
              <a:t>What if I could use the tools I’m working on to help people?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52416C-93DE-4628-83A3-01A58D0BCE85}"/>
              </a:ext>
            </a:extLst>
          </p:cNvPr>
          <p:cNvGrpSpPr/>
          <p:nvPr/>
        </p:nvGrpSpPr>
        <p:grpSpPr>
          <a:xfrm>
            <a:off x="2892286" y="3140599"/>
            <a:ext cx="488520" cy="786960"/>
            <a:chOff x="3234483" y="2706387"/>
            <a:chExt cx="488520" cy="78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7BEF4FD-AF64-44FD-9D4B-814CA654BCC0}"/>
                    </a:ext>
                  </a:extLst>
                </p14:cNvPr>
                <p14:cNvContentPartPr/>
                <p14:nvPr/>
              </p14:nvContentPartPr>
              <p14:xfrm>
                <a:off x="3234483" y="2706387"/>
                <a:ext cx="488520" cy="7869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7BEF4FD-AF64-44FD-9D4B-814CA654BCC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25483" y="2697387"/>
                  <a:ext cx="506160" cy="80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B20A698-38F3-4D3A-A8C8-10D14F95F827}"/>
                    </a:ext>
                  </a:extLst>
                </p14:cNvPr>
                <p14:cNvContentPartPr/>
                <p14:nvPr/>
              </p14:nvContentPartPr>
              <p14:xfrm>
                <a:off x="3413763" y="3049107"/>
                <a:ext cx="13320" cy="24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B20A698-38F3-4D3A-A8C8-10D14F95F82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04763" y="3040107"/>
                  <a:ext cx="309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032E21F-8623-4AA4-A8ED-D38041DB9F59}"/>
                    </a:ext>
                  </a:extLst>
                </p14:cNvPr>
                <p14:cNvContentPartPr/>
                <p14:nvPr/>
              </p14:nvContentPartPr>
              <p14:xfrm>
                <a:off x="3412323" y="2994027"/>
                <a:ext cx="99360" cy="174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032E21F-8623-4AA4-A8ED-D38041DB9F5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403683" y="2985387"/>
                  <a:ext cx="117000" cy="19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C533E2-6CF1-4D27-A6FA-2878429B501F}"/>
              </a:ext>
            </a:extLst>
          </p:cNvPr>
          <p:cNvGrpSpPr/>
          <p:nvPr/>
        </p:nvGrpSpPr>
        <p:grpSpPr>
          <a:xfrm rot="737239">
            <a:off x="2705167" y="4272341"/>
            <a:ext cx="1709280" cy="1571760"/>
            <a:chOff x="2794923" y="3818067"/>
            <a:chExt cx="1709280" cy="157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59256F1-CA66-4A2C-A65B-A8EBEB5A36F6}"/>
                    </a:ext>
                  </a:extLst>
                </p14:cNvPr>
                <p14:cNvContentPartPr/>
                <p14:nvPr/>
              </p14:nvContentPartPr>
              <p14:xfrm>
                <a:off x="2794923" y="3818067"/>
                <a:ext cx="1709280" cy="1571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59256F1-CA66-4A2C-A65B-A8EBEB5A36F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785923" y="3809427"/>
                  <a:ext cx="1726920" cy="158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D4BF816-B6FD-45E2-8DBA-C16F8577488B}"/>
                    </a:ext>
                  </a:extLst>
                </p14:cNvPr>
                <p14:cNvContentPartPr/>
                <p14:nvPr/>
              </p14:nvContentPartPr>
              <p14:xfrm>
                <a:off x="3288483" y="4459947"/>
                <a:ext cx="95760" cy="1425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D4BF816-B6FD-45E2-8DBA-C16F8577488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279483" y="4451307"/>
                  <a:ext cx="11340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F01D6A0-03A8-4714-BD6D-B85040739B5B}"/>
                    </a:ext>
                  </a:extLst>
                </p14:cNvPr>
                <p14:cNvContentPartPr/>
                <p14:nvPr/>
              </p14:nvContentPartPr>
              <p14:xfrm>
                <a:off x="3839643" y="4388667"/>
                <a:ext cx="73080" cy="127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F01D6A0-03A8-4714-BD6D-B85040739B5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830643" y="4380027"/>
                  <a:ext cx="90720" cy="145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89EE35EB-3D3A-4EFD-9D54-42DAFF1E36EC}"/>
                  </a:ext>
                </a:extLst>
              </p14:cNvPr>
              <p14:cNvContentPartPr/>
              <p14:nvPr/>
            </p14:nvContentPartPr>
            <p14:xfrm>
              <a:off x="4386727" y="3941783"/>
              <a:ext cx="442800" cy="333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89EE35EB-3D3A-4EFD-9D54-42DAFF1E36E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377727" y="3932783"/>
                <a:ext cx="460440" cy="35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4E2766B-E848-4772-B65D-C1503B6ECB35}"/>
                  </a:ext>
                </a:extLst>
              </p14:cNvPr>
              <p14:cNvContentPartPr/>
              <p14:nvPr/>
            </p14:nvContentPartPr>
            <p14:xfrm rot="333226">
              <a:off x="3332457" y="5284803"/>
              <a:ext cx="581040" cy="232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4E2766B-E848-4772-B65D-C1503B6ECB3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 rot="333226">
                <a:off x="3323457" y="5275803"/>
                <a:ext cx="59868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0C1EDC6-31C3-44C5-9545-4F5905367232}"/>
                  </a:ext>
                </a:extLst>
              </p14:cNvPr>
              <p14:cNvContentPartPr/>
              <p14:nvPr/>
            </p14:nvContentPartPr>
            <p14:xfrm>
              <a:off x="2497254" y="3304427"/>
              <a:ext cx="122040" cy="47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0C1EDC6-31C3-44C5-9545-4F590536723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488254" y="3295495"/>
                <a:ext cx="139680" cy="646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922184E-1B8C-4EBC-A092-C6BA6B59AA97}"/>
                  </a:ext>
                </a:extLst>
              </p14:cNvPr>
              <p14:cNvContentPartPr/>
              <p14:nvPr/>
            </p14:nvContentPartPr>
            <p14:xfrm>
              <a:off x="2445774" y="2914547"/>
              <a:ext cx="212040" cy="192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922184E-1B8C-4EBC-A092-C6BA6B59AA9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436774" y="2905547"/>
                <a:ext cx="22968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158892F-9CB5-4C3F-85E8-5643C28B2EAA}"/>
                  </a:ext>
                </a:extLst>
              </p14:cNvPr>
              <p14:cNvContentPartPr/>
              <p14:nvPr/>
            </p14:nvContentPartPr>
            <p14:xfrm>
              <a:off x="2731614" y="2594147"/>
              <a:ext cx="119880" cy="3222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158892F-9CB5-4C3F-85E8-5643C28B2EA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722614" y="2585147"/>
                <a:ext cx="137520" cy="33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F0E4E14-4BD4-418F-8422-83BB473AB3DC}"/>
                  </a:ext>
                </a:extLst>
              </p14:cNvPr>
              <p14:cNvContentPartPr/>
              <p14:nvPr/>
            </p14:nvContentPartPr>
            <p14:xfrm>
              <a:off x="3179094" y="2443307"/>
              <a:ext cx="83520" cy="3974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F0E4E14-4BD4-418F-8422-83BB473AB3D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170133" y="2434307"/>
                <a:ext cx="101084" cy="4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C63D3A0-01B3-4D50-B229-13206D3654A9}"/>
                  </a:ext>
                </a:extLst>
              </p14:cNvPr>
              <p14:cNvContentPartPr/>
              <p14:nvPr/>
            </p14:nvContentPartPr>
            <p14:xfrm>
              <a:off x="3432894" y="2771627"/>
              <a:ext cx="233280" cy="1929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C63D3A0-01B3-4D50-B229-13206D3654A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423894" y="2762627"/>
                <a:ext cx="25092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DED0947-C7BB-463A-A28D-4CE06F29F061}"/>
                  </a:ext>
                </a:extLst>
              </p14:cNvPr>
              <p14:cNvContentPartPr/>
              <p14:nvPr/>
            </p14:nvContentPartPr>
            <p14:xfrm>
              <a:off x="3517494" y="3160427"/>
              <a:ext cx="180720" cy="540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DED0947-C7BB-463A-A28D-4CE06F29F06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508476" y="3151427"/>
                <a:ext cx="198395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05A3E8D-7BCA-4447-B8C1-7718ADF0A803}"/>
                  </a:ext>
                </a:extLst>
              </p14:cNvPr>
              <p14:cNvContentPartPr/>
              <p14:nvPr/>
            </p14:nvContentPartPr>
            <p14:xfrm>
              <a:off x="2627214" y="3611507"/>
              <a:ext cx="70200" cy="835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05A3E8D-7BCA-4447-B8C1-7718ADF0A80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618214" y="3602507"/>
                <a:ext cx="87840" cy="10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CEA9797-6643-458A-ACC9-270FEF21F37F}"/>
                  </a:ext>
                </a:extLst>
              </p14:cNvPr>
              <p14:cNvContentPartPr/>
              <p14:nvPr/>
            </p14:nvContentPartPr>
            <p14:xfrm>
              <a:off x="3493734" y="3504947"/>
              <a:ext cx="24120" cy="158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CEA9797-6643-458A-ACC9-270FEF21F37F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484734" y="3495947"/>
                <a:ext cx="41760" cy="3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5571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E5CD-1FA1-434F-A9F2-27B1A77D7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60265"/>
            <a:ext cx="12192000" cy="1489271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Mort Modern 08" panose="00000200000000000000" pitchFamily="50" charset="0"/>
              </a:rPr>
              <a:t>I started my own non-profit </a:t>
            </a:r>
            <a:br>
              <a:rPr lang="en-US" sz="4800" dirty="0">
                <a:latin typeface="Mort Modern 08" panose="00000200000000000000" pitchFamily="50" charset="0"/>
              </a:rPr>
            </a:br>
            <a:r>
              <a:rPr lang="en-US" sz="4800" dirty="0">
                <a:latin typeface="Mort Modern 08" panose="00000200000000000000" pitchFamily="50" charset="0"/>
              </a:rPr>
              <a:t>and my face started to look like this: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7D2D7A6-BD9E-4548-9266-7CEA98E47A28}"/>
                  </a:ext>
                </a:extLst>
              </p14:cNvPr>
              <p14:cNvContentPartPr/>
              <p14:nvPr/>
            </p14:nvContentPartPr>
            <p14:xfrm>
              <a:off x="5225511" y="4241610"/>
              <a:ext cx="653400" cy="114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7D2D7A6-BD9E-4548-9266-7CEA98E47A2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16511" y="4232610"/>
                <a:ext cx="67104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FD00A8D-E92A-47F0-ABB7-FF2FEF7B951B}"/>
                  </a:ext>
                </a:extLst>
              </p14:cNvPr>
              <p14:cNvContentPartPr/>
              <p14:nvPr/>
            </p14:nvContentPartPr>
            <p14:xfrm>
              <a:off x="2540161" y="5034164"/>
              <a:ext cx="377280" cy="246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FD00A8D-E92A-47F0-ABB7-FF2FEF7B95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1161" y="5025164"/>
                <a:ext cx="394920" cy="26424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Subtitle 2">
            <a:extLst>
              <a:ext uri="{FF2B5EF4-FFF2-40B4-BE49-F238E27FC236}">
                <a16:creationId xmlns:a16="http://schemas.microsoft.com/office/drawing/2014/main" id="{56D7D60F-F515-4E05-9FC2-91D89DEDE110}"/>
              </a:ext>
            </a:extLst>
          </p:cNvPr>
          <p:cNvSpPr txBox="1">
            <a:spLocks/>
          </p:cNvSpPr>
          <p:nvPr/>
        </p:nvSpPr>
        <p:spPr>
          <a:xfrm>
            <a:off x="5928038" y="3501927"/>
            <a:ext cx="4274855" cy="13779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latin typeface="Ink Free" panose="03080402000500000000" pitchFamily="66" charset="0"/>
              </a:rPr>
              <a:t>Truly I have found my passion. Helping people brings me so much joy!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77834D1-4BBE-4065-A2C9-3E045341DD11}"/>
                  </a:ext>
                </a:extLst>
              </p14:cNvPr>
              <p14:cNvContentPartPr/>
              <p14:nvPr/>
            </p14:nvContentPartPr>
            <p14:xfrm rot="2111911">
              <a:off x="3016800" y="3489028"/>
              <a:ext cx="435600" cy="129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77834D1-4BBE-4065-A2C9-3E045341DD1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2111911">
                <a:off x="3007800" y="3480028"/>
                <a:ext cx="453240" cy="147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61C62C9E-788B-4BE5-9B42-DBBB4E28D982}"/>
              </a:ext>
            </a:extLst>
          </p:cNvPr>
          <p:cNvGrpSpPr/>
          <p:nvPr/>
        </p:nvGrpSpPr>
        <p:grpSpPr>
          <a:xfrm>
            <a:off x="2647115" y="2886126"/>
            <a:ext cx="491400" cy="489240"/>
            <a:chOff x="2720043" y="4507304"/>
            <a:chExt cx="491400" cy="48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414E935-02ED-4716-AC17-9C18F390876E}"/>
                    </a:ext>
                  </a:extLst>
                </p14:cNvPr>
                <p14:cNvContentPartPr/>
                <p14:nvPr/>
              </p14:nvContentPartPr>
              <p14:xfrm>
                <a:off x="2720043" y="4710704"/>
                <a:ext cx="118080" cy="2858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414E935-02ED-4716-AC17-9C18F390876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11403" y="4701704"/>
                  <a:ext cx="13572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80EBD36-59E1-42EB-88B8-34DB94BC992F}"/>
                    </a:ext>
                  </a:extLst>
                </p14:cNvPr>
                <p14:cNvContentPartPr/>
                <p14:nvPr/>
              </p14:nvContentPartPr>
              <p14:xfrm>
                <a:off x="2887803" y="4741664"/>
                <a:ext cx="104760" cy="1609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80EBD36-59E1-42EB-88B8-34DB94BC992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878803" y="4732664"/>
                  <a:ext cx="1224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FE11FF8-DD5E-4B69-8B9D-AC69205FD939}"/>
                    </a:ext>
                  </a:extLst>
                </p14:cNvPr>
                <p14:cNvContentPartPr/>
                <p14:nvPr/>
              </p14:nvContentPartPr>
              <p14:xfrm>
                <a:off x="2879523" y="4776224"/>
                <a:ext cx="85320" cy="601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FE11FF8-DD5E-4B69-8B9D-AC69205FD93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870883" y="4767584"/>
                  <a:ext cx="1029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5FA8DB7-D93B-4793-9BB8-BE21A48E87FE}"/>
                    </a:ext>
                  </a:extLst>
                </p14:cNvPr>
                <p14:cNvContentPartPr/>
                <p14:nvPr/>
              </p14:nvContentPartPr>
              <p14:xfrm>
                <a:off x="2966283" y="4663904"/>
                <a:ext cx="125640" cy="1936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5FA8DB7-D93B-4793-9BB8-BE21A48E87F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57643" y="4655264"/>
                  <a:ext cx="14328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C1290AB-2D4E-4191-A77B-32DBA5CAF9E6}"/>
                    </a:ext>
                  </a:extLst>
                </p14:cNvPr>
                <p14:cNvContentPartPr/>
                <p14:nvPr/>
              </p14:nvContentPartPr>
              <p14:xfrm>
                <a:off x="3140883" y="4507304"/>
                <a:ext cx="36720" cy="1501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C1290AB-2D4E-4191-A77B-32DBA5CAF9E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31883" y="4498664"/>
                  <a:ext cx="5436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ABE2430-7EBD-428B-B87D-A020332AA9C3}"/>
                    </a:ext>
                  </a:extLst>
                </p14:cNvPr>
                <p14:cNvContentPartPr/>
                <p14:nvPr/>
              </p14:nvContentPartPr>
              <p14:xfrm>
                <a:off x="3203883" y="4776944"/>
                <a:ext cx="7560" cy="342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ABE2430-7EBD-428B-B87D-A020332AA9C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195243" y="4767944"/>
                  <a:ext cx="25200" cy="5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6519032-5BFA-44F6-8145-24B78F23E5C2}"/>
              </a:ext>
            </a:extLst>
          </p:cNvPr>
          <p:cNvGrpSpPr/>
          <p:nvPr/>
        </p:nvGrpSpPr>
        <p:grpSpPr>
          <a:xfrm rot="728130">
            <a:off x="3099285" y="3601639"/>
            <a:ext cx="1970842" cy="1812278"/>
            <a:chOff x="2794923" y="3818067"/>
            <a:chExt cx="1709280" cy="157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1CD55D3-EE3E-478D-B26D-20F6A7FABE96}"/>
                    </a:ext>
                  </a:extLst>
                </p14:cNvPr>
                <p14:cNvContentPartPr/>
                <p14:nvPr/>
              </p14:nvContentPartPr>
              <p14:xfrm>
                <a:off x="2794923" y="3818067"/>
                <a:ext cx="1709280" cy="1571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59256F1-CA66-4A2C-A65B-A8EBEB5A36F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785923" y="3809067"/>
                  <a:ext cx="1726920" cy="158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206F75A-A763-481B-8B13-EB6EBCB68F4C}"/>
                    </a:ext>
                  </a:extLst>
                </p14:cNvPr>
                <p14:cNvContentPartPr/>
                <p14:nvPr/>
              </p14:nvContentPartPr>
              <p14:xfrm>
                <a:off x="3288483" y="4459947"/>
                <a:ext cx="95760" cy="1425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D4BF816-B6FD-45E2-8DBA-C16F8577488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279483" y="4450947"/>
                  <a:ext cx="11340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3CDA992-71E6-4C70-B4E3-4213A2ED98F0}"/>
                    </a:ext>
                  </a:extLst>
                </p14:cNvPr>
                <p14:cNvContentPartPr/>
                <p14:nvPr/>
              </p14:nvContentPartPr>
              <p14:xfrm>
                <a:off x="3839643" y="4388667"/>
                <a:ext cx="73080" cy="127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F01D6A0-03A8-4714-BD6D-B85040739B5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830643" y="4379667"/>
                  <a:ext cx="9072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0EA1B71-7186-4514-8F4F-AAA39305B5C6}"/>
                    </a:ext>
                  </a:extLst>
                </p14:cNvPr>
                <p14:cNvContentPartPr/>
                <p14:nvPr/>
              </p14:nvContentPartPr>
              <p14:xfrm>
                <a:off x="3602043" y="4726904"/>
                <a:ext cx="383760" cy="3938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6D19A62-D4DC-480F-BFA7-5E50686DB7D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593043" y="4717904"/>
                  <a:ext cx="401400" cy="411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95244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E5CD-1FA1-434F-A9F2-27B1A77D7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2512" y="2333445"/>
            <a:ext cx="10086975" cy="2191109"/>
          </a:xfrm>
        </p:spPr>
        <p:txBody>
          <a:bodyPr>
            <a:noAutofit/>
          </a:bodyPr>
          <a:lstStyle/>
          <a:p>
            <a:r>
              <a:rPr lang="en-US" sz="4800" dirty="0">
                <a:latin typeface="Mort Modern 07 Light" panose="00000200000000000000" pitchFamily="50" charset="0"/>
              </a:rPr>
              <a:t>I used AI-based microservices to improve data collection from people experiencing homelessness</a:t>
            </a:r>
            <a:r>
              <a:rPr lang="en-US" sz="4800" b="1" dirty="0">
                <a:latin typeface="Mort Modern 07 Light" panose="00000200000000000000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9585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1E8AEE0-7604-43A6-87F8-633C7028ED5A}"/>
              </a:ext>
            </a:extLst>
          </p:cNvPr>
          <p:cNvSpPr txBox="1"/>
          <p:nvPr/>
        </p:nvSpPr>
        <p:spPr>
          <a:xfrm>
            <a:off x="1601786" y="2090172"/>
            <a:ext cx="898842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0" dirty="0">
                <a:effectLst/>
                <a:latin typeface="Mort Modern 08" panose="00000200000000000000" pitchFamily="50" charset="0"/>
              </a:rPr>
              <a:t>“</a:t>
            </a:r>
            <a:r>
              <a:rPr lang="en-US" sz="4800" i="0" dirty="0">
                <a:effectLst/>
                <a:latin typeface="Mort Modern 08" panose="00000200000000000000" pitchFamily="50" charset="0"/>
              </a:rPr>
              <a:t>What do I need the most? </a:t>
            </a:r>
            <a:r>
              <a:rPr lang="en-US" sz="4800" dirty="0">
                <a:latin typeface="Mort Modern 08" panose="00000200000000000000" pitchFamily="50" charset="0"/>
              </a:rPr>
              <a:t>Bro, </a:t>
            </a:r>
            <a:r>
              <a:rPr lang="en-US" sz="4800" b="0" i="0" dirty="0">
                <a:effectLst/>
                <a:latin typeface="Mort Modern 08" panose="00000200000000000000" pitchFamily="50" charset="0"/>
              </a:rPr>
              <a:t>I'm homeless. I need a house. If I had a house, I wouldn't be homeless.”</a:t>
            </a:r>
            <a:br>
              <a:rPr lang="en-US" sz="4800" b="0" i="0" dirty="0">
                <a:effectLst/>
                <a:latin typeface="Mort Modern 08" panose="00000200000000000000" pitchFamily="50" charset="0"/>
              </a:rPr>
            </a:br>
            <a:r>
              <a:rPr lang="en-US" sz="2400" b="0" dirty="0">
                <a:effectLst/>
                <a:latin typeface="+mj-lt"/>
              </a:rPr>
              <a:t>Anonymous survey participant, Las Vegas, NV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6609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E5CD-1FA1-434F-A9F2-27B1A77D7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99533"/>
            <a:ext cx="9144000" cy="1458934"/>
          </a:xfrm>
        </p:spPr>
        <p:txBody>
          <a:bodyPr>
            <a:normAutofit fontScale="90000"/>
          </a:bodyPr>
          <a:lstStyle/>
          <a:p>
            <a:r>
              <a:rPr lang="en-US" sz="11100" dirty="0">
                <a:latin typeface="Mort Modern 08" panose="00000200000000000000" pitchFamily="50" charset="0"/>
              </a:rPr>
              <a:t>What I did</a:t>
            </a:r>
            <a:endParaRPr lang="en-US" sz="4800" dirty="0">
              <a:latin typeface="Mort Modern 08" panose="000002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225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eal estate expert projects a long-term housing shortage for the sector in  2022">
            <a:extLst>
              <a:ext uri="{FF2B5EF4-FFF2-40B4-BE49-F238E27FC236}">
                <a16:creationId xmlns:a16="http://schemas.microsoft.com/office/drawing/2014/main" id="{5C9DE3A9-33AD-4E9D-EDD3-51D1D871E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5775"/>
          <a:stretch/>
        </p:blipFill>
        <p:spPr bwMode="auto">
          <a:xfrm>
            <a:off x="-6588" y="10"/>
            <a:ext cx="1219858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270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ap of Orangeburg, SC, South Carolina">
            <a:extLst>
              <a:ext uri="{FF2B5EF4-FFF2-40B4-BE49-F238E27FC236}">
                <a16:creationId xmlns:a16="http://schemas.microsoft.com/office/drawing/2014/main" id="{D7CED7DE-A9D3-8731-B597-460FF2F5B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0"/>
            <a:ext cx="9920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066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E5CD-1FA1-434F-A9F2-27B1A77D7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06453"/>
            <a:ext cx="9144000" cy="1845094"/>
          </a:xfrm>
        </p:spPr>
        <p:txBody>
          <a:bodyPr>
            <a:normAutofit/>
          </a:bodyPr>
          <a:lstStyle/>
          <a:p>
            <a:r>
              <a:rPr lang="en-US" dirty="0">
                <a:latin typeface="Mort Modern 08" panose="00000200000000000000" pitchFamily="50" charset="0"/>
              </a:rPr>
              <a:t>I put 20+ people into stable long-term, stable housing</a:t>
            </a:r>
          </a:p>
        </p:txBody>
      </p:sp>
    </p:spTree>
    <p:extLst>
      <p:ext uri="{BB962C8B-B14F-4D97-AF65-F5344CB8AC3E}">
        <p14:creationId xmlns:p14="http://schemas.microsoft.com/office/powerpoint/2010/main" val="4148569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Taco Bell offering 30 days of tacos through subscription service - mlive.com">
            <a:extLst>
              <a:ext uri="{FF2B5EF4-FFF2-40B4-BE49-F238E27FC236}">
                <a16:creationId xmlns:a16="http://schemas.microsoft.com/office/drawing/2014/main" id="{C3648391-BDA8-9773-F1F4-D00555B52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2" r="-2" b="4423"/>
          <a:stretch/>
        </p:blipFill>
        <p:spPr bwMode="auto">
          <a:xfrm>
            <a:off x="-6588" y="10"/>
            <a:ext cx="1219858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5919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E5CD-1FA1-434F-A9F2-27B1A77D7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06453"/>
            <a:ext cx="9144000" cy="1845094"/>
          </a:xfrm>
        </p:spPr>
        <p:txBody>
          <a:bodyPr>
            <a:normAutofit/>
          </a:bodyPr>
          <a:lstStyle/>
          <a:p>
            <a:r>
              <a:rPr lang="en-US" dirty="0">
                <a:latin typeface="Mort Modern 08" panose="00000200000000000000" pitchFamily="50" charset="0"/>
              </a:rPr>
              <a:t>I fed more than 100 people in partnership with Taco Bell</a:t>
            </a:r>
          </a:p>
        </p:txBody>
      </p:sp>
    </p:spTree>
    <p:extLst>
      <p:ext uri="{BB962C8B-B14F-4D97-AF65-F5344CB8AC3E}">
        <p14:creationId xmlns:p14="http://schemas.microsoft.com/office/powerpoint/2010/main" val="3160447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8" descr="Free vector people volunteering and donating money">
            <a:extLst>
              <a:ext uri="{FF2B5EF4-FFF2-40B4-BE49-F238E27FC236}">
                <a16:creationId xmlns:a16="http://schemas.microsoft.com/office/drawing/2014/main" id="{D212A5E7-C9C4-B336-741A-B107386DCB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7" r="-2" b="10355"/>
          <a:stretch/>
        </p:blipFill>
        <p:spPr bwMode="auto">
          <a:xfrm>
            <a:off x="-6588" y="10"/>
            <a:ext cx="1219858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163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E5CD-1FA1-434F-A9F2-27B1A77D7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184509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ort Modern 08" panose="00000200000000000000" pitchFamily="50" charset="0"/>
              </a:rPr>
              <a:t>I developed an AI-assisted volunteer chat program to talk to people experiencing homelessness via SMS that still exists today</a:t>
            </a:r>
          </a:p>
        </p:txBody>
      </p:sp>
    </p:spTree>
    <p:extLst>
      <p:ext uri="{BB962C8B-B14F-4D97-AF65-F5344CB8AC3E}">
        <p14:creationId xmlns:p14="http://schemas.microsoft.com/office/powerpoint/2010/main" val="5233951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Wheatley | The Aperture Science Database Wiki | Fandom">
            <a:extLst>
              <a:ext uri="{FF2B5EF4-FFF2-40B4-BE49-F238E27FC236}">
                <a16:creationId xmlns:a16="http://schemas.microsoft.com/office/drawing/2014/main" id="{A23AE3A9-F2D5-6956-B8DA-87F0CA17C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 bwMode="auto">
          <a:xfrm>
            <a:off x="-6588" y="10"/>
            <a:ext cx="1219858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9666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E5CD-1FA1-434F-A9F2-27B1A77D7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06453"/>
            <a:ext cx="9144000" cy="184509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ort Modern 08" panose="00000200000000000000" pitchFamily="50" charset="0"/>
              </a:rPr>
              <a:t>I collected data via automated SMS question bots</a:t>
            </a:r>
          </a:p>
        </p:txBody>
      </p:sp>
    </p:spTree>
    <p:extLst>
      <p:ext uri="{BB962C8B-B14F-4D97-AF65-F5344CB8AC3E}">
        <p14:creationId xmlns:p14="http://schemas.microsoft.com/office/powerpoint/2010/main" val="2952735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hild Passport-Hayward">
            <a:extLst>
              <a:ext uri="{FF2B5EF4-FFF2-40B4-BE49-F238E27FC236}">
                <a16:creationId xmlns:a16="http://schemas.microsoft.com/office/drawing/2014/main" id="{8AA9217A-DAE4-C0ED-EB98-6BD611152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" r="-2" b="-2"/>
          <a:stretch/>
        </p:blipFill>
        <p:spPr bwMode="auto">
          <a:xfrm>
            <a:off x="-6588" y="10"/>
            <a:ext cx="1219858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4122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E5CD-1FA1-434F-A9F2-27B1A77D7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06453"/>
            <a:ext cx="9144000" cy="184509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ort Modern 08" panose="00000200000000000000" pitchFamily="50" charset="0"/>
              </a:rPr>
              <a:t>I helped dozens of people recover IDs and lost documents, including one in Ukraine</a:t>
            </a:r>
          </a:p>
        </p:txBody>
      </p:sp>
    </p:spTree>
    <p:extLst>
      <p:ext uri="{BB962C8B-B14F-4D97-AF65-F5344CB8AC3E}">
        <p14:creationId xmlns:p14="http://schemas.microsoft.com/office/powerpoint/2010/main" val="359250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3" name="Rectangle 348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4818" name="Picture 2" descr="United Nations - Wikipedia">
            <a:extLst>
              <a:ext uri="{FF2B5EF4-FFF2-40B4-BE49-F238E27FC236}">
                <a16:creationId xmlns:a16="http://schemas.microsoft.com/office/drawing/2014/main" id="{65A24AB5-82E8-5B59-39C4-64211E232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5" b="551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607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Edisto Memorial Gardens - SC Picture Project">
            <a:extLst>
              <a:ext uri="{FF2B5EF4-FFF2-40B4-BE49-F238E27FC236}">
                <a16:creationId xmlns:a16="http://schemas.microsoft.com/office/drawing/2014/main" id="{FFF30FAB-5814-07CC-4734-D7550FED1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1519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E5CD-1FA1-434F-A9F2-27B1A77D7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184509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ort Modern 08" panose="00000200000000000000" pitchFamily="50" charset="0"/>
              </a:rPr>
              <a:t>Advocated for our users at the local, state, federal government -- and all the way to the United Nations by sharing stories and data from their constituents</a:t>
            </a:r>
          </a:p>
        </p:txBody>
      </p:sp>
    </p:spTree>
    <p:extLst>
      <p:ext uri="{BB962C8B-B14F-4D97-AF65-F5344CB8AC3E}">
        <p14:creationId xmlns:p14="http://schemas.microsoft.com/office/powerpoint/2010/main" val="4120168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1639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I Want YOU!” – The Story of James Montgomery Flagg's Iconic Poster -  Illustration Chronicles">
            <a:extLst>
              <a:ext uri="{FF2B5EF4-FFF2-40B4-BE49-F238E27FC236}">
                <a16:creationId xmlns:a16="http://schemas.microsoft.com/office/drawing/2014/main" id="{63CC6AC2-4983-3682-011F-A24BCF5A2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04539BE-47E6-41BF-8535-6A294A07028C}"/>
              </a:ext>
            </a:extLst>
          </p:cNvPr>
          <p:cNvSpPr txBox="1">
            <a:spLocks/>
          </p:cNvSpPr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</a:rPr>
              <a:t>What can </a:t>
            </a:r>
            <a:r>
              <a:rPr lang="en-US" sz="6000" b="1" dirty="0">
                <a:solidFill>
                  <a:srgbClr val="FFFFFF"/>
                </a:solidFill>
              </a:rPr>
              <a:t>YOU</a:t>
            </a:r>
            <a:r>
              <a:rPr lang="en-US" sz="6000" dirty="0">
                <a:solidFill>
                  <a:srgbClr val="FFFFFF"/>
                </a:solidFill>
              </a:rPr>
              <a:t> do?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9D1AFF9-F367-4B5C-AB2D-747894D5F9AB}"/>
                  </a:ext>
                </a:extLst>
              </p14:cNvPr>
              <p14:cNvContentPartPr/>
              <p14:nvPr/>
            </p14:nvContentPartPr>
            <p14:xfrm>
              <a:off x="3277683" y="2228144"/>
              <a:ext cx="3240" cy="14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9D1AFF9-F367-4B5C-AB2D-747894D5F9A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69043" y="2219144"/>
                <a:ext cx="20880" cy="3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4688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03882E7-A55B-44B2-BB80-846C9637E591}"/>
                  </a:ext>
                </a:extLst>
              </p14:cNvPr>
              <p14:cNvContentPartPr/>
              <p14:nvPr/>
            </p14:nvContentPartPr>
            <p14:xfrm>
              <a:off x="7214018" y="2642220"/>
              <a:ext cx="2511360" cy="15735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03882E7-A55B-44B2-BB80-846C9637E59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05378" y="2633220"/>
                <a:ext cx="2529000" cy="159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429D6C3-ED99-4929-8E1B-515908B3FC12}"/>
                  </a:ext>
                </a:extLst>
              </p14:cNvPr>
              <p14:cNvContentPartPr/>
              <p14:nvPr/>
            </p14:nvContentPartPr>
            <p14:xfrm>
              <a:off x="7199618" y="2631060"/>
              <a:ext cx="153000" cy="1482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429D6C3-ED99-4929-8E1B-515908B3FC1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90978" y="2622060"/>
                <a:ext cx="170640" cy="150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B948E35-AA1F-438B-8B1B-AC1C18C54ACD}"/>
                  </a:ext>
                </a:extLst>
              </p14:cNvPr>
              <p14:cNvContentPartPr/>
              <p14:nvPr/>
            </p14:nvContentPartPr>
            <p14:xfrm>
              <a:off x="7358378" y="3448620"/>
              <a:ext cx="246960" cy="180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B948E35-AA1F-438B-8B1B-AC1C18C54AC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49391" y="3439620"/>
                <a:ext cx="264574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72968AE-59E5-49A4-A3B9-4B4835E4C687}"/>
                  </a:ext>
                </a:extLst>
              </p14:cNvPr>
              <p14:cNvContentPartPr/>
              <p14:nvPr/>
            </p14:nvContentPartPr>
            <p14:xfrm>
              <a:off x="7890098" y="3428100"/>
              <a:ext cx="213480" cy="205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72968AE-59E5-49A4-A3B9-4B4835E4C68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81113" y="3419100"/>
                <a:ext cx="23109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5E19F4F-88A7-4FCD-A7D7-01B2055DDE7C}"/>
                  </a:ext>
                </a:extLst>
              </p14:cNvPr>
              <p14:cNvContentPartPr/>
              <p14:nvPr/>
            </p14:nvContentPartPr>
            <p14:xfrm>
              <a:off x="8538098" y="3417300"/>
              <a:ext cx="245520" cy="10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5E19F4F-88A7-4FCD-A7D7-01B2055DDE7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29111" y="3408300"/>
                <a:ext cx="263134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631539D-FCA3-438D-BA38-5ED9E7D30791}"/>
                  </a:ext>
                </a:extLst>
              </p14:cNvPr>
              <p14:cNvContentPartPr/>
              <p14:nvPr/>
            </p14:nvContentPartPr>
            <p14:xfrm>
              <a:off x="8980538" y="3436380"/>
              <a:ext cx="191160" cy="140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631539D-FCA3-438D-BA38-5ED9E7D3079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971538" y="3427380"/>
                <a:ext cx="20880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2C40C87-B1D0-458F-88CD-4F575F20A94B}"/>
                  </a:ext>
                </a:extLst>
              </p14:cNvPr>
              <p14:cNvContentPartPr/>
              <p14:nvPr/>
            </p14:nvContentPartPr>
            <p14:xfrm>
              <a:off x="9399938" y="3467340"/>
              <a:ext cx="131400" cy="68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2C40C87-B1D0-458F-88CD-4F575F20A94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90938" y="3457840"/>
                <a:ext cx="149040" cy="25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345CC3A7-905A-447F-9B07-8C5B34F2A591}"/>
                  </a:ext>
                </a:extLst>
              </p14:cNvPr>
              <p14:cNvContentPartPr/>
              <p14:nvPr/>
            </p14:nvContentPartPr>
            <p14:xfrm>
              <a:off x="7385378" y="2884140"/>
              <a:ext cx="2299320" cy="8089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345CC3A7-905A-447F-9B07-8C5B34F2A59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376377" y="2875140"/>
                <a:ext cx="2316963" cy="82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F0E52D0-4362-438A-BAA8-9A9BF1B3FC78}"/>
                  </a:ext>
                </a:extLst>
              </p14:cNvPr>
              <p14:cNvContentPartPr/>
              <p14:nvPr/>
            </p14:nvContentPartPr>
            <p14:xfrm>
              <a:off x="8310578" y="2662740"/>
              <a:ext cx="138600" cy="10879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F0E52D0-4362-438A-BAA8-9A9BF1B3FC7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301938" y="2653743"/>
                <a:ext cx="156240" cy="11055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169B5A1D-A54D-426E-85F3-56E4C8ED2B79}"/>
                  </a:ext>
                </a:extLst>
              </p14:cNvPr>
              <p14:cNvContentPartPr/>
              <p14:nvPr/>
            </p14:nvContentPartPr>
            <p14:xfrm>
              <a:off x="7872818" y="2669220"/>
              <a:ext cx="183960" cy="11998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169B5A1D-A54D-426E-85F3-56E4C8ED2B7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864178" y="2660220"/>
                <a:ext cx="201600" cy="12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5E81C94B-ECF2-47B7-8AAD-0F26C9CCA5E6}"/>
                  </a:ext>
                </a:extLst>
              </p14:cNvPr>
              <p14:cNvContentPartPr/>
              <p14:nvPr/>
            </p14:nvContentPartPr>
            <p14:xfrm>
              <a:off x="7966058" y="2690820"/>
              <a:ext cx="387360" cy="1249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5E81C94B-ECF2-47B7-8AAD-0F26C9CCA5E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957050" y="2681820"/>
                <a:ext cx="405016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BADD8EB8-B178-45E6-A0C5-2729830445DF}"/>
                  </a:ext>
                </a:extLst>
              </p14:cNvPr>
              <p14:cNvContentPartPr/>
              <p14:nvPr/>
            </p14:nvContentPartPr>
            <p14:xfrm>
              <a:off x="7995218" y="2831220"/>
              <a:ext cx="328320" cy="16740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BADD8EB8-B178-45E6-A0C5-2729830445D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986578" y="2822239"/>
                <a:ext cx="345960" cy="1850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BDF81206-70F3-402C-9391-D3E24F666083}"/>
                  </a:ext>
                </a:extLst>
              </p14:cNvPr>
              <p14:cNvContentPartPr/>
              <p14:nvPr/>
            </p14:nvContentPartPr>
            <p14:xfrm>
              <a:off x="7995218" y="3061980"/>
              <a:ext cx="337680" cy="1378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BDF81206-70F3-402C-9391-D3E24F66608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986578" y="3052980"/>
                <a:ext cx="35532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B25349A4-94F6-4B98-B6AC-43123565698B}"/>
                  </a:ext>
                </a:extLst>
              </p14:cNvPr>
              <p14:cNvContentPartPr/>
              <p14:nvPr/>
            </p14:nvContentPartPr>
            <p14:xfrm>
              <a:off x="8053538" y="3279780"/>
              <a:ext cx="340920" cy="1486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B25349A4-94F6-4B98-B6AC-43123565698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044898" y="3270780"/>
                <a:ext cx="35856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AA721D2B-0763-4CB7-AAE8-A973612995B6}"/>
                  </a:ext>
                </a:extLst>
              </p14:cNvPr>
              <p14:cNvContentPartPr/>
              <p14:nvPr/>
            </p14:nvContentPartPr>
            <p14:xfrm>
              <a:off x="8080178" y="3501180"/>
              <a:ext cx="270360" cy="914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AA721D2B-0763-4CB7-AAE8-A973612995B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071538" y="3492180"/>
                <a:ext cx="288000" cy="1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CE66F14-7B4E-4EDA-8008-86ACDA67BE89}"/>
                  </a:ext>
                </a:extLst>
              </p14:cNvPr>
              <p14:cNvContentPartPr/>
              <p14:nvPr/>
            </p14:nvContentPartPr>
            <p14:xfrm>
              <a:off x="8080898" y="3645900"/>
              <a:ext cx="277560" cy="950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CE66F14-7B4E-4EDA-8008-86ACDA67BE8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072258" y="3636900"/>
                <a:ext cx="29520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D26C50A9-3EBD-4EAA-B7B5-CB452E0E4653}"/>
                  </a:ext>
                </a:extLst>
              </p14:cNvPr>
              <p14:cNvContentPartPr/>
              <p14:nvPr/>
            </p14:nvContentPartPr>
            <p14:xfrm>
              <a:off x="8110418" y="3733740"/>
              <a:ext cx="269280" cy="8604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D26C50A9-3EBD-4EAA-B7B5-CB452E0E465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101778" y="3724740"/>
                <a:ext cx="286920" cy="103680"/>
              </a:xfrm>
              <a:prstGeom prst="rect">
                <a:avLst/>
              </a:prstGeom>
            </p:spPr>
          </p:pic>
        </mc:Fallback>
      </mc:AlternateContent>
      <p:sp>
        <p:nvSpPr>
          <p:cNvPr id="99" name="TextBox 98">
            <a:extLst>
              <a:ext uri="{FF2B5EF4-FFF2-40B4-BE49-F238E27FC236}">
                <a16:creationId xmlns:a16="http://schemas.microsoft.com/office/drawing/2014/main" id="{6478571F-8474-4E96-9F86-8560E93361C6}"/>
              </a:ext>
            </a:extLst>
          </p:cNvPr>
          <p:cNvSpPr txBox="1"/>
          <p:nvPr/>
        </p:nvSpPr>
        <p:spPr>
          <a:xfrm>
            <a:off x="1" y="366867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Mort Modern 08" panose="00000200000000000000" pitchFamily="50" charset="0"/>
              </a:rPr>
              <a:t>What I learned about non-profits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3040D4-31A5-4C88-9950-0AF8049C8770}"/>
              </a:ext>
            </a:extLst>
          </p:cNvPr>
          <p:cNvGrpSpPr/>
          <p:nvPr/>
        </p:nvGrpSpPr>
        <p:grpSpPr>
          <a:xfrm>
            <a:off x="8018618" y="3812940"/>
            <a:ext cx="406800" cy="347760"/>
            <a:chOff x="7255683" y="3075224"/>
            <a:chExt cx="406800" cy="34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EC8CDE44-07E7-41B3-A2A8-2010B58D6B4F}"/>
                    </a:ext>
                  </a:extLst>
                </p14:cNvPr>
                <p14:cNvContentPartPr/>
                <p14:nvPr/>
              </p14:nvContentPartPr>
              <p14:xfrm>
                <a:off x="7255683" y="3165584"/>
                <a:ext cx="13680" cy="1771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EC8CDE44-07E7-41B3-A2A8-2010B58D6B4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247043" y="3156944"/>
                  <a:ext cx="3132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92940DE3-D402-403C-A83B-9D140ECFE463}"/>
                    </a:ext>
                  </a:extLst>
                </p14:cNvPr>
                <p14:cNvContentPartPr/>
                <p14:nvPr/>
              </p14:nvContentPartPr>
              <p14:xfrm>
                <a:off x="7644483" y="3075224"/>
                <a:ext cx="18000" cy="3477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92940DE3-D402-403C-A83B-9D140ECFE46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635843" y="3066584"/>
                  <a:ext cx="3564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39F1655-CF7A-469F-B129-30BD93014459}"/>
                    </a:ext>
                  </a:extLst>
                </p14:cNvPr>
                <p14:cNvContentPartPr/>
                <p14:nvPr/>
              </p14:nvContentPartPr>
              <p14:xfrm>
                <a:off x="7338483" y="3110144"/>
                <a:ext cx="256680" cy="1108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39F1655-CF7A-469F-B129-30BD9301445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329843" y="3101144"/>
                  <a:ext cx="27432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2503C83-0D48-4A30-9BAE-9BE80C9716B1}"/>
                    </a:ext>
                  </a:extLst>
                </p14:cNvPr>
                <p14:cNvContentPartPr/>
                <p14:nvPr/>
              </p14:nvContentPartPr>
              <p14:xfrm>
                <a:off x="7371603" y="3245504"/>
                <a:ext cx="218520" cy="106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2503C83-0D48-4A30-9BAE-9BE80C9716B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362963" y="3236504"/>
                  <a:ext cx="236160" cy="123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7" name="Title 1">
            <a:extLst>
              <a:ext uri="{FF2B5EF4-FFF2-40B4-BE49-F238E27FC236}">
                <a16:creationId xmlns:a16="http://schemas.microsoft.com/office/drawing/2014/main" id="{52669FE9-D375-4779-B77D-1853E7B9D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406" y="2589579"/>
            <a:ext cx="6485972" cy="1489271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Where I thought the average</a:t>
            </a:r>
            <a:br>
              <a:rPr lang="en-US" sz="3200" dirty="0"/>
            </a:br>
            <a:r>
              <a:rPr lang="en-US" sz="3200" dirty="0"/>
              <a:t>non-profit was in terms </a:t>
            </a:r>
            <a:br>
              <a:rPr lang="en-US" sz="3200" dirty="0"/>
            </a:br>
            <a:r>
              <a:rPr lang="en-US" sz="3200" dirty="0"/>
              <a:t>of technology: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3AB0E4E-034F-4C4A-96B8-8AF108665622}"/>
              </a:ext>
            </a:extLst>
          </p:cNvPr>
          <p:cNvGrpSpPr/>
          <p:nvPr/>
        </p:nvGrpSpPr>
        <p:grpSpPr>
          <a:xfrm>
            <a:off x="6288098" y="4319820"/>
            <a:ext cx="1987560" cy="1953360"/>
            <a:chOff x="5525163" y="3582104"/>
            <a:chExt cx="1987560" cy="195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D35F00C-72AD-4F4C-ACC6-68DFC0D0B4D8}"/>
                    </a:ext>
                  </a:extLst>
                </p14:cNvPr>
                <p14:cNvContentPartPr/>
                <p14:nvPr/>
              </p14:nvContentPartPr>
              <p14:xfrm>
                <a:off x="6853563" y="3621704"/>
                <a:ext cx="614880" cy="12315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D35F00C-72AD-4F4C-ACC6-68DFC0D0B4D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844563" y="3613064"/>
                  <a:ext cx="632520" cy="12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E661C12-7C8A-433A-ACA6-51AE3D4301E9}"/>
                    </a:ext>
                  </a:extLst>
                </p14:cNvPr>
                <p14:cNvContentPartPr/>
                <p14:nvPr/>
              </p14:nvContentPartPr>
              <p14:xfrm>
                <a:off x="5529843" y="4833824"/>
                <a:ext cx="267840" cy="5000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E661C12-7C8A-433A-ACA6-51AE3D4301E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520843" y="4824824"/>
                  <a:ext cx="285480" cy="51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1573BCE-76CF-4D30-8C55-502FE4EAC41D}"/>
                    </a:ext>
                  </a:extLst>
                </p14:cNvPr>
                <p14:cNvContentPartPr/>
                <p14:nvPr/>
              </p14:nvContentPartPr>
              <p14:xfrm>
                <a:off x="5525163" y="5070344"/>
                <a:ext cx="241920" cy="132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1573BCE-76CF-4D30-8C55-502FE4EAC41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516523" y="5061704"/>
                  <a:ext cx="2595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67FEFBB-51CA-4E82-91B2-18AA6A5DDA9A}"/>
                    </a:ext>
                  </a:extLst>
                </p14:cNvPr>
                <p14:cNvContentPartPr/>
                <p14:nvPr/>
              </p14:nvContentPartPr>
              <p14:xfrm>
                <a:off x="5825043" y="4952624"/>
                <a:ext cx="225000" cy="2588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67FEFBB-51CA-4E82-91B2-18AA6A5DDA9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816043" y="4943624"/>
                  <a:ext cx="24264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4054244-37FE-4D5D-88FC-524FE7AA5FF1}"/>
                    </a:ext>
                  </a:extLst>
                </p14:cNvPr>
                <p14:cNvContentPartPr/>
                <p14:nvPr/>
              </p14:nvContentPartPr>
              <p14:xfrm>
                <a:off x="6054723" y="4858304"/>
                <a:ext cx="385560" cy="221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4054244-37FE-4D5D-88FC-524FE7AA5FF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045723" y="4849664"/>
                  <a:ext cx="4032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A80631A-A299-4E2A-A1ED-B093BED18C83}"/>
                    </a:ext>
                  </a:extLst>
                </p14:cNvPr>
                <p14:cNvContentPartPr/>
                <p14:nvPr/>
              </p14:nvContentPartPr>
              <p14:xfrm>
                <a:off x="6455403" y="4764344"/>
                <a:ext cx="37440" cy="1864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A80631A-A299-4E2A-A1ED-B093BED18C8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446763" y="4755704"/>
                  <a:ext cx="5508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91E3DD7-5D84-400D-AF04-FF104F736E87}"/>
                    </a:ext>
                  </a:extLst>
                </p14:cNvPr>
                <p14:cNvContentPartPr/>
                <p14:nvPr/>
              </p14:nvContentPartPr>
              <p14:xfrm>
                <a:off x="6428763" y="4703504"/>
                <a:ext cx="200880" cy="1054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91E3DD7-5D84-400D-AF04-FF104F736E8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419763" y="4694504"/>
                  <a:ext cx="21852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8D60222-68C9-49FA-973B-AF7412B2A0A2}"/>
                    </a:ext>
                  </a:extLst>
                </p14:cNvPr>
                <p14:cNvContentPartPr/>
                <p14:nvPr/>
              </p14:nvContentPartPr>
              <p14:xfrm>
                <a:off x="6124563" y="5282384"/>
                <a:ext cx="69840" cy="2530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8D60222-68C9-49FA-973B-AF7412B2A0A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115563" y="5273744"/>
                  <a:ext cx="8748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AE0ABA3-9F10-48D3-850B-61A9529AFC66}"/>
                    </a:ext>
                  </a:extLst>
                </p14:cNvPr>
                <p14:cNvContentPartPr/>
                <p14:nvPr/>
              </p14:nvContentPartPr>
              <p14:xfrm>
                <a:off x="6287283" y="5203904"/>
                <a:ext cx="72000" cy="300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AE0ABA3-9F10-48D3-850B-61A9529AFC6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278643" y="5195264"/>
                  <a:ext cx="8964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95F090B-E779-42A3-BFE4-55B23643034F}"/>
                    </a:ext>
                  </a:extLst>
                </p14:cNvPr>
                <p14:cNvContentPartPr/>
                <p14:nvPr/>
              </p14:nvContentPartPr>
              <p14:xfrm>
                <a:off x="6163803" y="5323424"/>
                <a:ext cx="225360" cy="1368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95F090B-E779-42A3-BFE4-55B23643034F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155163" y="5314424"/>
                  <a:ext cx="24300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03CFBF6-E79F-4C34-BDFA-99A49ED8AF83}"/>
                    </a:ext>
                  </a:extLst>
                </p14:cNvPr>
                <p14:cNvContentPartPr/>
                <p14:nvPr/>
              </p14:nvContentPartPr>
              <p14:xfrm>
                <a:off x="6424083" y="5225144"/>
                <a:ext cx="151200" cy="1969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03CFBF6-E79F-4C34-BDFA-99A49ED8AF8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415083" y="5216504"/>
                  <a:ext cx="16884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BBFFEAE-220C-4725-B60D-E6683A53F05B}"/>
                    </a:ext>
                  </a:extLst>
                </p14:cNvPr>
                <p14:cNvContentPartPr/>
                <p14:nvPr/>
              </p14:nvContentPartPr>
              <p14:xfrm>
                <a:off x="6411483" y="5250704"/>
                <a:ext cx="160560" cy="1072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BBFFEAE-220C-4725-B60D-E6683A53F05B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402843" y="5241704"/>
                  <a:ext cx="1782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FA6F6FA-42A9-4618-B17F-D46E7C703546}"/>
                    </a:ext>
                  </a:extLst>
                </p14:cNvPr>
                <p14:cNvContentPartPr/>
                <p14:nvPr/>
              </p14:nvContentPartPr>
              <p14:xfrm>
                <a:off x="6585723" y="5138384"/>
                <a:ext cx="216720" cy="191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FA6F6FA-42A9-4618-B17F-D46E7C70354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577083" y="5129744"/>
                  <a:ext cx="23436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A3AE4E3-7397-420B-887D-99E460E28B46}"/>
                    </a:ext>
                  </a:extLst>
                </p14:cNvPr>
                <p14:cNvContentPartPr/>
                <p14:nvPr/>
              </p14:nvContentPartPr>
              <p14:xfrm>
                <a:off x="6774723" y="5095184"/>
                <a:ext cx="111600" cy="179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A3AE4E3-7397-420B-887D-99E460E28B4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766083" y="5086544"/>
                  <a:ext cx="12924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00C0EC0-BC53-47AD-8877-270BEE7F953D}"/>
                    </a:ext>
                  </a:extLst>
                </p14:cNvPr>
                <p14:cNvContentPartPr/>
                <p14:nvPr/>
              </p14:nvContentPartPr>
              <p14:xfrm>
                <a:off x="6773283" y="5034344"/>
                <a:ext cx="119880" cy="1576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00C0EC0-BC53-47AD-8877-270BEE7F953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764283" y="5025704"/>
                  <a:ext cx="13752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A531D7C-43FD-4920-9DA5-44E6604D7FCF}"/>
                    </a:ext>
                  </a:extLst>
                </p14:cNvPr>
                <p14:cNvContentPartPr/>
                <p14:nvPr/>
              </p14:nvContentPartPr>
              <p14:xfrm>
                <a:off x="7314363" y="3582104"/>
                <a:ext cx="198360" cy="138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A531D7C-43FD-4920-9DA5-44E6604D7FCF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305363" y="3573464"/>
                  <a:ext cx="216000" cy="156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BD681CC7-6B61-43CA-BB93-E81063130956}"/>
                  </a:ext>
                </a:extLst>
              </p14:cNvPr>
              <p14:cNvContentPartPr/>
              <p14:nvPr/>
            </p14:nvContentPartPr>
            <p14:xfrm>
              <a:off x="8638538" y="3677220"/>
              <a:ext cx="14760" cy="5580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BD681CC7-6B61-43CA-BB93-E8106313095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8629752" y="3668220"/>
                <a:ext cx="31980" cy="73440"/>
              </a:xfrm>
              <a:prstGeom prst="rect">
                <a:avLst/>
              </a:prstGeom>
            </p:spPr>
          </p:pic>
        </mc:Fallback>
      </mc:AlternateContent>
      <p:grpSp>
        <p:nvGrpSpPr>
          <p:cNvPr id="80" name="Group 79">
            <a:extLst>
              <a:ext uri="{FF2B5EF4-FFF2-40B4-BE49-F238E27FC236}">
                <a16:creationId xmlns:a16="http://schemas.microsoft.com/office/drawing/2014/main" id="{5650A412-F847-4E57-859C-3B05C4E0DDA6}"/>
              </a:ext>
            </a:extLst>
          </p:cNvPr>
          <p:cNvGrpSpPr/>
          <p:nvPr/>
        </p:nvGrpSpPr>
        <p:grpSpPr>
          <a:xfrm>
            <a:off x="8632058" y="2666700"/>
            <a:ext cx="18000" cy="637920"/>
            <a:chOff x="7869123" y="1928984"/>
            <a:chExt cx="18000" cy="63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1E0C8063-A84D-4525-9CFA-0F06B74377C8}"/>
                    </a:ext>
                  </a:extLst>
                </p14:cNvPr>
                <p14:cNvContentPartPr/>
                <p14:nvPr/>
              </p14:nvContentPartPr>
              <p14:xfrm>
                <a:off x="7870923" y="1928984"/>
                <a:ext cx="11880" cy="1526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E0C8063-A84D-4525-9CFA-0F06B74377C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861923" y="1920344"/>
                  <a:ext cx="2952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AC0704DF-756F-48D6-8872-788713F3D516}"/>
                    </a:ext>
                  </a:extLst>
                </p14:cNvPr>
                <p14:cNvContentPartPr/>
                <p14:nvPr/>
              </p14:nvContentPartPr>
              <p14:xfrm>
                <a:off x="7869123" y="2183864"/>
                <a:ext cx="10440" cy="1328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AC0704DF-756F-48D6-8872-788713F3D51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860123" y="2174864"/>
                  <a:ext cx="2808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C87026D1-0E48-4E1D-A388-960AC4793B15}"/>
                    </a:ext>
                  </a:extLst>
                </p14:cNvPr>
                <p14:cNvContentPartPr/>
                <p14:nvPr/>
              </p14:nvContentPartPr>
              <p14:xfrm>
                <a:off x="7874883" y="2444864"/>
                <a:ext cx="12240" cy="1220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C87026D1-0E48-4E1D-A388-960AC4793B1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866243" y="2436224"/>
                  <a:ext cx="29880" cy="13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D06BCC27-2ED9-4995-943E-57AF8A1F22A2}"/>
                  </a:ext>
                </a:extLst>
              </p14:cNvPr>
              <p14:cNvContentPartPr/>
              <p14:nvPr/>
            </p14:nvContentPartPr>
            <p14:xfrm>
              <a:off x="8647538" y="3866220"/>
              <a:ext cx="18000" cy="31392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D06BCC27-2ED9-4995-943E-57AF8A1F22A2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8638538" y="3857230"/>
                <a:ext cx="35640" cy="3315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68769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03882E7-A55B-44B2-BB80-846C9637E591}"/>
                  </a:ext>
                </a:extLst>
              </p14:cNvPr>
              <p14:cNvContentPartPr/>
              <p14:nvPr/>
            </p14:nvContentPartPr>
            <p14:xfrm>
              <a:off x="7214018" y="2642220"/>
              <a:ext cx="2511360" cy="15735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03882E7-A55B-44B2-BB80-846C9637E59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05378" y="2633220"/>
                <a:ext cx="2529000" cy="159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429D6C3-ED99-4929-8E1B-515908B3FC12}"/>
                  </a:ext>
                </a:extLst>
              </p14:cNvPr>
              <p14:cNvContentPartPr/>
              <p14:nvPr/>
            </p14:nvContentPartPr>
            <p14:xfrm>
              <a:off x="7199618" y="2631060"/>
              <a:ext cx="153000" cy="1482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429D6C3-ED99-4929-8E1B-515908B3FC1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90978" y="2622060"/>
                <a:ext cx="170640" cy="150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B948E35-AA1F-438B-8B1B-AC1C18C54ACD}"/>
                  </a:ext>
                </a:extLst>
              </p14:cNvPr>
              <p14:cNvContentPartPr/>
              <p14:nvPr/>
            </p14:nvContentPartPr>
            <p14:xfrm>
              <a:off x="7358378" y="3448620"/>
              <a:ext cx="246960" cy="180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B948E35-AA1F-438B-8B1B-AC1C18C54AC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49391" y="3439620"/>
                <a:ext cx="264574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72968AE-59E5-49A4-A3B9-4B4835E4C687}"/>
                  </a:ext>
                </a:extLst>
              </p14:cNvPr>
              <p14:cNvContentPartPr/>
              <p14:nvPr/>
            </p14:nvContentPartPr>
            <p14:xfrm>
              <a:off x="7890098" y="3428100"/>
              <a:ext cx="213480" cy="205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72968AE-59E5-49A4-A3B9-4B4835E4C68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81113" y="3419100"/>
                <a:ext cx="23109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5E19F4F-88A7-4FCD-A7D7-01B2055DDE7C}"/>
                  </a:ext>
                </a:extLst>
              </p14:cNvPr>
              <p14:cNvContentPartPr/>
              <p14:nvPr/>
            </p14:nvContentPartPr>
            <p14:xfrm>
              <a:off x="8538098" y="3417300"/>
              <a:ext cx="245520" cy="10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5E19F4F-88A7-4FCD-A7D7-01B2055DDE7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29111" y="3408300"/>
                <a:ext cx="263134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631539D-FCA3-438D-BA38-5ED9E7D30791}"/>
                  </a:ext>
                </a:extLst>
              </p14:cNvPr>
              <p14:cNvContentPartPr/>
              <p14:nvPr/>
            </p14:nvContentPartPr>
            <p14:xfrm>
              <a:off x="8980538" y="3436380"/>
              <a:ext cx="191160" cy="140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631539D-FCA3-438D-BA38-5ED9E7D3079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971538" y="3427380"/>
                <a:ext cx="20880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2C40C87-B1D0-458F-88CD-4F575F20A94B}"/>
                  </a:ext>
                </a:extLst>
              </p14:cNvPr>
              <p14:cNvContentPartPr/>
              <p14:nvPr/>
            </p14:nvContentPartPr>
            <p14:xfrm>
              <a:off x="9399938" y="3467340"/>
              <a:ext cx="131400" cy="68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2C40C87-B1D0-458F-88CD-4F575F20A94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90938" y="3457840"/>
                <a:ext cx="149040" cy="25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345CC3A7-905A-447F-9B07-8C5B34F2A591}"/>
                  </a:ext>
                </a:extLst>
              </p14:cNvPr>
              <p14:cNvContentPartPr/>
              <p14:nvPr/>
            </p14:nvContentPartPr>
            <p14:xfrm>
              <a:off x="7385378" y="2884140"/>
              <a:ext cx="2299320" cy="8089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345CC3A7-905A-447F-9B07-8C5B34F2A59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376377" y="2875140"/>
                <a:ext cx="2316963" cy="82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F0E52D0-4362-438A-BAA8-9A9BF1B3FC78}"/>
                  </a:ext>
                </a:extLst>
              </p14:cNvPr>
              <p14:cNvContentPartPr/>
              <p14:nvPr/>
            </p14:nvContentPartPr>
            <p14:xfrm>
              <a:off x="8310578" y="2662740"/>
              <a:ext cx="138600" cy="10879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F0E52D0-4362-438A-BAA8-9A9BF1B3FC7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301938" y="2653743"/>
                <a:ext cx="156240" cy="11055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169B5A1D-A54D-426E-85F3-56E4C8ED2B79}"/>
                  </a:ext>
                </a:extLst>
              </p14:cNvPr>
              <p14:cNvContentPartPr/>
              <p14:nvPr/>
            </p14:nvContentPartPr>
            <p14:xfrm>
              <a:off x="7872818" y="2669220"/>
              <a:ext cx="183960" cy="11998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169B5A1D-A54D-426E-85F3-56E4C8ED2B7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864178" y="2660220"/>
                <a:ext cx="201600" cy="12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5E81C94B-ECF2-47B7-8AAD-0F26C9CCA5E6}"/>
                  </a:ext>
                </a:extLst>
              </p14:cNvPr>
              <p14:cNvContentPartPr/>
              <p14:nvPr/>
            </p14:nvContentPartPr>
            <p14:xfrm>
              <a:off x="7966058" y="2690820"/>
              <a:ext cx="387360" cy="1249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5E81C94B-ECF2-47B7-8AAD-0F26C9CCA5E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957050" y="2681820"/>
                <a:ext cx="405016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BADD8EB8-B178-45E6-A0C5-2729830445DF}"/>
                  </a:ext>
                </a:extLst>
              </p14:cNvPr>
              <p14:cNvContentPartPr/>
              <p14:nvPr/>
            </p14:nvContentPartPr>
            <p14:xfrm>
              <a:off x="7995218" y="2831220"/>
              <a:ext cx="328320" cy="16740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BADD8EB8-B178-45E6-A0C5-2729830445D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986578" y="2822239"/>
                <a:ext cx="345960" cy="1850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BDF81206-70F3-402C-9391-D3E24F666083}"/>
                  </a:ext>
                </a:extLst>
              </p14:cNvPr>
              <p14:cNvContentPartPr/>
              <p14:nvPr/>
            </p14:nvContentPartPr>
            <p14:xfrm>
              <a:off x="7995218" y="3061980"/>
              <a:ext cx="337680" cy="1378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BDF81206-70F3-402C-9391-D3E24F66608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986578" y="3052980"/>
                <a:ext cx="35532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B25349A4-94F6-4B98-B6AC-43123565698B}"/>
                  </a:ext>
                </a:extLst>
              </p14:cNvPr>
              <p14:cNvContentPartPr/>
              <p14:nvPr/>
            </p14:nvContentPartPr>
            <p14:xfrm>
              <a:off x="8053538" y="3279780"/>
              <a:ext cx="340920" cy="1486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B25349A4-94F6-4B98-B6AC-43123565698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044898" y="3270780"/>
                <a:ext cx="35856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AA721D2B-0763-4CB7-AAE8-A973612995B6}"/>
                  </a:ext>
                </a:extLst>
              </p14:cNvPr>
              <p14:cNvContentPartPr/>
              <p14:nvPr/>
            </p14:nvContentPartPr>
            <p14:xfrm>
              <a:off x="8080178" y="3501180"/>
              <a:ext cx="270360" cy="914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AA721D2B-0763-4CB7-AAE8-A973612995B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071538" y="3492180"/>
                <a:ext cx="288000" cy="1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CE66F14-7B4E-4EDA-8008-86ACDA67BE89}"/>
                  </a:ext>
                </a:extLst>
              </p14:cNvPr>
              <p14:cNvContentPartPr/>
              <p14:nvPr/>
            </p14:nvContentPartPr>
            <p14:xfrm>
              <a:off x="8080898" y="3645900"/>
              <a:ext cx="277560" cy="950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CE66F14-7B4E-4EDA-8008-86ACDA67BE8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072258" y="3636900"/>
                <a:ext cx="29520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D26C50A9-3EBD-4EAA-B7B5-CB452E0E4653}"/>
                  </a:ext>
                </a:extLst>
              </p14:cNvPr>
              <p14:cNvContentPartPr/>
              <p14:nvPr/>
            </p14:nvContentPartPr>
            <p14:xfrm>
              <a:off x="8110418" y="3733740"/>
              <a:ext cx="269280" cy="8604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D26C50A9-3EBD-4EAA-B7B5-CB452E0E465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101778" y="3724740"/>
                <a:ext cx="286920" cy="103680"/>
              </a:xfrm>
              <a:prstGeom prst="rect">
                <a:avLst/>
              </a:prstGeom>
            </p:spPr>
          </p:pic>
        </mc:Fallback>
      </mc:AlternateContent>
      <p:sp>
        <p:nvSpPr>
          <p:cNvPr id="99" name="TextBox 98">
            <a:extLst>
              <a:ext uri="{FF2B5EF4-FFF2-40B4-BE49-F238E27FC236}">
                <a16:creationId xmlns:a16="http://schemas.microsoft.com/office/drawing/2014/main" id="{6478571F-8474-4E96-9F86-8560E93361C6}"/>
              </a:ext>
            </a:extLst>
          </p:cNvPr>
          <p:cNvSpPr txBox="1"/>
          <p:nvPr/>
        </p:nvSpPr>
        <p:spPr>
          <a:xfrm>
            <a:off x="1" y="366867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Mort Modern 08" panose="00000200000000000000" pitchFamily="50" charset="0"/>
              </a:rPr>
              <a:t>What I learned about non-profits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3040D4-31A5-4C88-9950-0AF8049C8770}"/>
              </a:ext>
            </a:extLst>
          </p:cNvPr>
          <p:cNvGrpSpPr/>
          <p:nvPr/>
        </p:nvGrpSpPr>
        <p:grpSpPr>
          <a:xfrm>
            <a:off x="8018618" y="3812940"/>
            <a:ext cx="406800" cy="347760"/>
            <a:chOff x="7255683" y="3075224"/>
            <a:chExt cx="406800" cy="34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EC8CDE44-07E7-41B3-A2A8-2010B58D6B4F}"/>
                    </a:ext>
                  </a:extLst>
                </p14:cNvPr>
                <p14:cNvContentPartPr/>
                <p14:nvPr/>
              </p14:nvContentPartPr>
              <p14:xfrm>
                <a:off x="7255683" y="3165584"/>
                <a:ext cx="13680" cy="1771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EC8CDE44-07E7-41B3-A2A8-2010B58D6B4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247043" y="3156944"/>
                  <a:ext cx="3132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92940DE3-D402-403C-A83B-9D140ECFE463}"/>
                    </a:ext>
                  </a:extLst>
                </p14:cNvPr>
                <p14:cNvContentPartPr/>
                <p14:nvPr/>
              </p14:nvContentPartPr>
              <p14:xfrm>
                <a:off x="7644483" y="3075224"/>
                <a:ext cx="18000" cy="3477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92940DE3-D402-403C-A83B-9D140ECFE46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635843" y="3066584"/>
                  <a:ext cx="3564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39F1655-CF7A-469F-B129-30BD93014459}"/>
                    </a:ext>
                  </a:extLst>
                </p14:cNvPr>
                <p14:cNvContentPartPr/>
                <p14:nvPr/>
              </p14:nvContentPartPr>
              <p14:xfrm>
                <a:off x="7338483" y="3110144"/>
                <a:ext cx="256680" cy="1108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39F1655-CF7A-469F-B129-30BD9301445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329843" y="3101144"/>
                  <a:ext cx="27432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2503C83-0D48-4A30-9BAE-9BE80C9716B1}"/>
                    </a:ext>
                  </a:extLst>
                </p14:cNvPr>
                <p14:cNvContentPartPr/>
                <p14:nvPr/>
              </p14:nvContentPartPr>
              <p14:xfrm>
                <a:off x="7371603" y="3245504"/>
                <a:ext cx="218520" cy="106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2503C83-0D48-4A30-9BAE-9BE80C9716B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362963" y="3236504"/>
                  <a:ext cx="236160" cy="123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7" name="Title 1">
            <a:extLst>
              <a:ext uri="{FF2B5EF4-FFF2-40B4-BE49-F238E27FC236}">
                <a16:creationId xmlns:a16="http://schemas.microsoft.com/office/drawing/2014/main" id="{52669FE9-D375-4779-B77D-1853E7B9D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406" y="2589579"/>
            <a:ext cx="6485972" cy="1489271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Where the average non-</a:t>
            </a:r>
            <a:br>
              <a:rPr lang="en-US" sz="3200" dirty="0"/>
            </a:br>
            <a:r>
              <a:rPr lang="en-US" sz="3200" dirty="0"/>
              <a:t>profit </a:t>
            </a:r>
            <a:r>
              <a:rPr lang="en-US" sz="3200" b="1" dirty="0"/>
              <a:t>really</a:t>
            </a:r>
            <a:r>
              <a:rPr lang="en-US" sz="3200" dirty="0"/>
              <a:t> is in terms </a:t>
            </a:r>
            <a:br>
              <a:rPr lang="en-US" sz="3200" dirty="0"/>
            </a:br>
            <a:r>
              <a:rPr lang="en-US" sz="3200" dirty="0"/>
              <a:t>of technology: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9DCDE99-62D7-0170-A529-3393B18AD7F2}"/>
              </a:ext>
            </a:extLst>
          </p:cNvPr>
          <p:cNvGrpSpPr/>
          <p:nvPr/>
        </p:nvGrpSpPr>
        <p:grpSpPr>
          <a:xfrm>
            <a:off x="5985174" y="5119096"/>
            <a:ext cx="1290568" cy="897414"/>
            <a:chOff x="4629363" y="4700896"/>
            <a:chExt cx="1290568" cy="897414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E661C12-7C8A-433A-ACA6-51AE3D4301E9}"/>
                    </a:ext>
                  </a:extLst>
                </p14:cNvPr>
                <p14:cNvContentPartPr/>
                <p14:nvPr/>
              </p14:nvContentPartPr>
              <p14:xfrm rot="1318029">
                <a:off x="4652491" y="4700896"/>
                <a:ext cx="267840" cy="50004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E661C12-7C8A-433A-ACA6-51AE3D4301E9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 rot="1318029">
                  <a:off x="4643491" y="4691896"/>
                  <a:ext cx="285480" cy="51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1573BCE-76CF-4D30-8C55-502FE4EAC41D}"/>
                    </a:ext>
                  </a:extLst>
                </p14:cNvPr>
                <p14:cNvContentPartPr/>
                <p14:nvPr/>
              </p14:nvContentPartPr>
              <p14:xfrm rot="1318029">
                <a:off x="4629363" y="4926988"/>
                <a:ext cx="241920" cy="1324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1573BCE-76CF-4D30-8C55-502FE4EAC41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 rot="1318029">
                  <a:off x="4620363" y="4917988"/>
                  <a:ext cx="2595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67FEFBB-51CA-4E82-91B2-18AA6A5DDA9A}"/>
                    </a:ext>
                  </a:extLst>
                </p14:cNvPr>
                <p14:cNvContentPartPr/>
                <p14:nvPr/>
              </p14:nvContentPartPr>
              <p14:xfrm rot="1318029">
                <a:off x="4928487" y="4922240"/>
                <a:ext cx="225000" cy="25884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67FEFBB-51CA-4E82-91B2-18AA6A5DDA9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 rot="1318029">
                  <a:off x="4919501" y="4913240"/>
                  <a:ext cx="242612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4054244-37FE-4D5D-88FC-524FE7AA5FF1}"/>
                    </a:ext>
                  </a:extLst>
                </p14:cNvPr>
                <p14:cNvContentPartPr/>
                <p14:nvPr/>
              </p14:nvContentPartPr>
              <p14:xfrm rot="1318029">
                <a:off x="5177882" y="4952063"/>
                <a:ext cx="385560" cy="2217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4054244-37FE-4D5D-88FC-524FE7AA5FF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 rot="1318029">
                  <a:off x="5168882" y="4943063"/>
                  <a:ext cx="4032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A80631A-A299-4E2A-A1ED-B093BED18C83}"/>
                    </a:ext>
                  </a:extLst>
                </p14:cNvPr>
                <p14:cNvContentPartPr/>
                <p14:nvPr/>
              </p14:nvContentPartPr>
              <p14:xfrm rot="1318029">
                <a:off x="5603856" y="4950978"/>
                <a:ext cx="37440" cy="1864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A80631A-A299-4E2A-A1ED-B093BED18C8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 rot="1318029">
                  <a:off x="5594856" y="4941978"/>
                  <a:ext cx="5508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91E3DD7-5D84-400D-AF04-FF104F736E87}"/>
                    </a:ext>
                  </a:extLst>
                </p14:cNvPr>
                <p14:cNvContentPartPr/>
                <p14:nvPr/>
              </p14:nvContentPartPr>
              <p14:xfrm rot="1318029">
                <a:off x="5611125" y="4918099"/>
                <a:ext cx="200880" cy="10548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91E3DD7-5D84-400D-AF04-FF104F736E8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 rot="1318029">
                  <a:off x="5602125" y="4909130"/>
                  <a:ext cx="218520" cy="1230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8D60222-68C9-49FA-973B-AF7412B2A0A2}"/>
                    </a:ext>
                  </a:extLst>
                </p14:cNvPr>
                <p14:cNvContentPartPr/>
                <p14:nvPr/>
              </p14:nvContentPartPr>
              <p14:xfrm rot="1318029">
                <a:off x="5089616" y="5311291"/>
                <a:ext cx="69840" cy="25308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8D60222-68C9-49FA-973B-AF7412B2A0A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 rot="1318029">
                  <a:off x="5080616" y="5302291"/>
                  <a:ext cx="8748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AE0ABA3-9F10-48D3-850B-61A9529AFC66}"/>
                    </a:ext>
                  </a:extLst>
                </p14:cNvPr>
                <p14:cNvContentPartPr/>
                <p14:nvPr/>
              </p14:nvContentPartPr>
              <p14:xfrm rot="1318029">
                <a:off x="5260981" y="5298070"/>
                <a:ext cx="72000" cy="30024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AE0ABA3-9F10-48D3-850B-61A9529AFC6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 rot="1318029">
                  <a:off x="5251981" y="5289070"/>
                  <a:ext cx="8964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95F090B-E779-42A3-BFE4-55B23643034F}"/>
                    </a:ext>
                  </a:extLst>
                </p14:cNvPr>
                <p14:cNvContentPartPr/>
                <p14:nvPr/>
              </p14:nvContentPartPr>
              <p14:xfrm rot="1318029">
                <a:off x="5126759" y="5397339"/>
                <a:ext cx="225360" cy="1368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95F090B-E779-42A3-BFE4-55B23643034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 rot="1318029">
                  <a:off x="5117759" y="5388363"/>
                  <a:ext cx="243000" cy="1543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03CFBF6-E79F-4C34-BDFA-99A49ED8AF83}"/>
                    </a:ext>
                  </a:extLst>
                </p14:cNvPr>
                <p14:cNvContentPartPr/>
                <p14:nvPr/>
              </p14:nvContentPartPr>
              <p14:xfrm rot="1318029">
                <a:off x="5396353" y="5387505"/>
                <a:ext cx="151200" cy="1969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03CFBF6-E79F-4C34-BDFA-99A49ED8AF8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 rot="1318029">
                  <a:off x="5387353" y="5378505"/>
                  <a:ext cx="16884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BBFFEAE-220C-4725-B60D-E6683A53F05B}"/>
                    </a:ext>
                  </a:extLst>
                </p14:cNvPr>
                <p14:cNvContentPartPr/>
                <p14:nvPr/>
              </p14:nvContentPartPr>
              <p14:xfrm rot="1318029">
                <a:off x="5391533" y="5411501"/>
                <a:ext cx="160560" cy="10728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BBFFEAE-220C-4725-B60D-E6683A53F05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 rot="1318029">
                  <a:off x="5382513" y="5402501"/>
                  <a:ext cx="17824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FA6F6FA-42A9-4618-B17F-D46E7C703546}"/>
                    </a:ext>
                  </a:extLst>
                </p14:cNvPr>
                <p14:cNvContentPartPr/>
                <p14:nvPr/>
              </p14:nvContentPartPr>
              <p14:xfrm rot="1318029">
                <a:off x="5577412" y="5379974"/>
                <a:ext cx="216720" cy="1911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FA6F6FA-42A9-4618-B17F-D46E7C70354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 rot="1318029">
                  <a:off x="5568397" y="5370974"/>
                  <a:ext cx="234389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A3AE4E3-7397-420B-887D-99E460E28B46}"/>
                    </a:ext>
                  </a:extLst>
                </p14:cNvPr>
                <p14:cNvContentPartPr/>
                <p14:nvPr/>
              </p14:nvContentPartPr>
              <p14:xfrm rot="1318029">
                <a:off x="5774821" y="5391367"/>
                <a:ext cx="111600" cy="17964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A3AE4E3-7397-420B-887D-99E460E28B4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 rot="1318029">
                  <a:off x="5765821" y="5382367"/>
                  <a:ext cx="12924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00C0EC0-BC53-47AD-8877-270BEE7F953D}"/>
                    </a:ext>
                  </a:extLst>
                </p14:cNvPr>
                <p14:cNvContentPartPr/>
                <p14:nvPr/>
              </p14:nvContentPartPr>
              <p14:xfrm rot="1318029">
                <a:off x="5800051" y="5336751"/>
                <a:ext cx="119880" cy="15768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00C0EC0-BC53-47AD-8877-270BEE7F953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 rot="1318029">
                  <a:off x="5791051" y="5327730"/>
                  <a:ext cx="137520" cy="17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2844E47-5C13-D1E9-25D4-3BEA13B265A2}"/>
              </a:ext>
            </a:extLst>
          </p:cNvPr>
          <p:cNvGrpSpPr/>
          <p:nvPr/>
        </p:nvGrpSpPr>
        <p:grpSpPr>
          <a:xfrm rot="16200000" flipV="1">
            <a:off x="6208775" y="3830866"/>
            <a:ext cx="1235878" cy="820741"/>
            <a:chOff x="6208775" y="3830866"/>
            <a:chExt cx="1235878" cy="820741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D35F00C-72AD-4F4C-ACC6-68DFC0D0B4D8}"/>
                    </a:ext>
                  </a:extLst>
                </p14:cNvPr>
                <p14:cNvContentPartPr/>
                <p14:nvPr/>
              </p14:nvContentPartPr>
              <p14:xfrm rot="15427058" flipH="1">
                <a:off x="6521433" y="3522526"/>
                <a:ext cx="614880" cy="12315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D35F00C-72AD-4F4C-ACC6-68DFC0D0B4D8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 rot="15427058" flipH="1">
                  <a:off x="6512433" y="3513526"/>
                  <a:ext cx="632520" cy="12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A531D7C-43FD-4920-9DA5-44E6604D7FCF}"/>
                    </a:ext>
                  </a:extLst>
                </p14:cNvPr>
                <p14:cNvContentPartPr/>
                <p14:nvPr/>
              </p14:nvContentPartPr>
              <p14:xfrm rot="14662059" flipH="1">
                <a:off x="6149673" y="4453906"/>
                <a:ext cx="256803" cy="13860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A531D7C-43FD-4920-9DA5-44E6604D7FCF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 rot="14662059" flipH="1">
                  <a:off x="6140681" y="4444906"/>
                  <a:ext cx="274427" cy="156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BD681CC7-6B61-43CA-BB93-E81063130956}"/>
                  </a:ext>
                </a:extLst>
              </p14:cNvPr>
              <p14:cNvContentPartPr/>
              <p14:nvPr/>
            </p14:nvContentPartPr>
            <p14:xfrm>
              <a:off x="8638538" y="3677220"/>
              <a:ext cx="14760" cy="5580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BD681CC7-6B61-43CA-BB93-E8106313095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8629752" y="3668220"/>
                <a:ext cx="31980" cy="73440"/>
              </a:xfrm>
              <a:prstGeom prst="rect">
                <a:avLst/>
              </a:prstGeom>
            </p:spPr>
          </p:pic>
        </mc:Fallback>
      </mc:AlternateContent>
      <p:grpSp>
        <p:nvGrpSpPr>
          <p:cNvPr id="80" name="Group 79">
            <a:extLst>
              <a:ext uri="{FF2B5EF4-FFF2-40B4-BE49-F238E27FC236}">
                <a16:creationId xmlns:a16="http://schemas.microsoft.com/office/drawing/2014/main" id="{5650A412-F847-4E57-859C-3B05C4E0DDA6}"/>
              </a:ext>
            </a:extLst>
          </p:cNvPr>
          <p:cNvGrpSpPr/>
          <p:nvPr/>
        </p:nvGrpSpPr>
        <p:grpSpPr>
          <a:xfrm>
            <a:off x="8632058" y="2666700"/>
            <a:ext cx="18000" cy="637920"/>
            <a:chOff x="7869123" y="1928984"/>
            <a:chExt cx="18000" cy="63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1E0C8063-A84D-4525-9CFA-0F06B74377C8}"/>
                    </a:ext>
                  </a:extLst>
                </p14:cNvPr>
                <p14:cNvContentPartPr/>
                <p14:nvPr/>
              </p14:nvContentPartPr>
              <p14:xfrm>
                <a:off x="7870923" y="1928984"/>
                <a:ext cx="11880" cy="1526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E0C8063-A84D-4525-9CFA-0F06B74377C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861923" y="1920344"/>
                  <a:ext cx="2952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AC0704DF-756F-48D6-8872-788713F3D516}"/>
                    </a:ext>
                  </a:extLst>
                </p14:cNvPr>
                <p14:cNvContentPartPr/>
                <p14:nvPr/>
              </p14:nvContentPartPr>
              <p14:xfrm>
                <a:off x="7869123" y="2183864"/>
                <a:ext cx="10440" cy="1328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AC0704DF-756F-48D6-8872-788713F3D51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860123" y="2174864"/>
                  <a:ext cx="2808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C87026D1-0E48-4E1D-A388-960AC4793B15}"/>
                    </a:ext>
                  </a:extLst>
                </p14:cNvPr>
                <p14:cNvContentPartPr/>
                <p14:nvPr/>
              </p14:nvContentPartPr>
              <p14:xfrm>
                <a:off x="7874883" y="2444864"/>
                <a:ext cx="12240" cy="1220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C87026D1-0E48-4E1D-A388-960AC4793B1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866243" y="2436224"/>
                  <a:ext cx="29880" cy="13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D06BCC27-2ED9-4995-943E-57AF8A1F22A2}"/>
                  </a:ext>
                </a:extLst>
              </p14:cNvPr>
              <p14:cNvContentPartPr/>
              <p14:nvPr/>
            </p14:nvContentPartPr>
            <p14:xfrm>
              <a:off x="8647538" y="3866220"/>
              <a:ext cx="18000" cy="31392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D06BCC27-2ED9-4995-943E-57AF8A1F22A2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8638538" y="3857230"/>
                <a:ext cx="35640" cy="3315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66035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E5CD-1FA1-434F-A9F2-27B1A77D7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1763" y="3387224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Mort Modern 08" panose="00000200000000000000" pitchFamily="50" charset="0"/>
              </a:rPr>
              <a:t>“Give me a lever long enough, and I can move the world.”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15703-6D70-4903-889B-2E3E189EE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09451"/>
            <a:ext cx="9144000" cy="659643"/>
          </a:xfrm>
        </p:spPr>
        <p:txBody>
          <a:bodyPr/>
          <a:lstStyle/>
          <a:p>
            <a:r>
              <a:rPr lang="en-US" dirty="0"/>
              <a:t>Archimedes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B589434-76FD-4DC4-A4E7-4702EECC9474}"/>
                  </a:ext>
                </a:extLst>
              </p14:cNvPr>
              <p14:cNvContentPartPr/>
              <p14:nvPr/>
            </p14:nvContentPartPr>
            <p14:xfrm>
              <a:off x="7695006" y="3546439"/>
              <a:ext cx="427320" cy="2890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B589434-76FD-4DC4-A4E7-4702EECC947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86366" y="3537799"/>
                <a:ext cx="444960" cy="306720"/>
              </a:xfrm>
              <a:prstGeom prst="rect">
                <a:avLst/>
              </a:prstGeom>
            </p:spPr>
          </p:pic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52C6CABE-D80F-45F9-B2DB-110C66DE9CDB}"/>
              </a:ext>
            </a:extLst>
          </p:cNvPr>
          <p:cNvGrpSpPr/>
          <p:nvPr/>
        </p:nvGrpSpPr>
        <p:grpSpPr>
          <a:xfrm>
            <a:off x="2510883" y="2062749"/>
            <a:ext cx="175320" cy="156600"/>
            <a:chOff x="2510883" y="2062749"/>
            <a:chExt cx="175320" cy="15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DB763ED-8D6D-436B-9F22-0BEC05DBA478}"/>
                    </a:ext>
                  </a:extLst>
                </p14:cNvPr>
                <p14:cNvContentPartPr/>
                <p14:nvPr/>
              </p14:nvContentPartPr>
              <p14:xfrm>
                <a:off x="2510883" y="2062749"/>
                <a:ext cx="92160" cy="1198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DB763ED-8D6D-436B-9F22-0BEC05DBA47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02243" y="2054109"/>
                  <a:ext cx="10980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921DC8C-E272-401E-AC48-7E1377429845}"/>
                    </a:ext>
                  </a:extLst>
                </p14:cNvPr>
                <p14:cNvContentPartPr/>
                <p14:nvPr/>
              </p14:nvContentPartPr>
              <p14:xfrm>
                <a:off x="2650563" y="2132589"/>
                <a:ext cx="35640" cy="867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921DC8C-E272-401E-AC48-7E137742984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41563" y="2123589"/>
                  <a:ext cx="53280" cy="104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BD97922-6206-4A01-9DD8-8F3EE80D9B3C}"/>
              </a:ext>
            </a:extLst>
          </p:cNvPr>
          <p:cNvGrpSpPr/>
          <p:nvPr/>
        </p:nvGrpSpPr>
        <p:grpSpPr>
          <a:xfrm>
            <a:off x="1463283" y="1072389"/>
            <a:ext cx="181080" cy="111960"/>
            <a:chOff x="1463283" y="1072389"/>
            <a:chExt cx="181080" cy="11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21CEABB-62C7-4BAF-818C-8300A49FA0FE}"/>
                    </a:ext>
                  </a:extLst>
                </p14:cNvPr>
                <p14:cNvContentPartPr/>
                <p14:nvPr/>
              </p14:nvContentPartPr>
              <p14:xfrm>
                <a:off x="1463283" y="1072389"/>
                <a:ext cx="138600" cy="838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21CEABB-62C7-4BAF-818C-8300A49FA0F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54643" y="1063389"/>
                  <a:ext cx="15624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BD3D9C1-8B13-4A42-BDEF-06FDF2DEB660}"/>
                    </a:ext>
                  </a:extLst>
                </p14:cNvPr>
                <p14:cNvContentPartPr/>
                <p14:nvPr/>
              </p14:nvContentPartPr>
              <p14:xfrm>
                <a:off x="1497483" y="1140429"/>
                <a:ext cx="146880" cy="439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BD3D9C1-8B13-4A42-BDEF-06FDF2DEB66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488843" y="1131789"/>
                  <a:ext cx="164520" cy="6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1C3612E-9490-4EE4-A4AC-C2927F9D058C}"/>
              </a:ext>
            </a:extLst>
          </p:cNvPr>
          <p:cNvGrpSpPr/>
          <p:nvPr/>
        </p:nvGrpSpPr>
        <p:grpSpPr>
          <a:xfrm>
            <a:off x="1728603" y="2316189"/>
            <a:ext cx="8255160" cy="1368360"/>
            <a:chOff x="1728603" y="2316189"/>
            <a:chExt cx="8255160" cy="136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178D49A-B22D-4DD8-B9F2-E69AA7453101}"/>
                    </a:ext>
                  </a:extLst>
                </p14:cNvPr>
                <p14:cNvContentPartPr/>
                <p14:nvPr/>
              </p14:nvContentPartPr>
              <p14:xfrm>
                <a:off x="8912403" y="2592309"/>
                <a:ext cx="472320" cy="6962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178D49A-B22D-4DD8-B9F2-E69AA745310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903763" y="2583309"/>
                  <a:ext cx="489960" cy="713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5FFEF1A-6470-4764-9E17-FA156DA06C4C}"/>
                </a:ext>
              </a:extLst>
            </p:cNvPr>
            <p:cNvGrpSpPr/>
            <p:nvPr/>
          </p:nvGrpSpPr>
          <p:grpSpPr>
            <a:xfrm>
              <a:off x="1732923" y="2316189"/>
              <a:ext cx="8250840" cy="1311120"/>
              <a:chOff x="1732923" y="2316189"/>
              <a:chExt cx="8250840" cy="1311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2A640D79-93F4-4464-A9D6-1CC65C88BE84}"/>
                      </a:ext>
                    </a:extLst>
                  </p14:cNvPr>
                  <p14:cNvContentPartPr/>
                  <p14:nvPr/>
                </p14:nvContentPartPr>
                <p14:xfrm>
                  <a:off x="1732923" y="2967789"/>
                  <a:ext cx="7399440" cy="659520"/>
                </p14:xfrm>
              </p:contentPart>
            </mc:Choice>
            <mc:Fallback xmlns=""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2A640D79-93F4-4464-A9D6-1CC65C88BE84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1723923" y="2959149"/>
                    <a:ext cx="7417080" cy="67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06629CE3-7A7B-45DD-8CFE-1A3882DBE6E1}"/>
                      </a:ext>
                    </a:extLst>
                  </p14:cNvPr>
                  <p14:cNvContentPartPr/>
                  <p14:nvPr/>
                </p14:nvContentPartPr>
                <p14:xfrm>
                  <a:off x="9232083" y="3466749"/>
                  <a:ext cx="360" cy="360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06629CE3-7A7B-45DD-8CFE-1A3882DBE6E1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9223443" y="3457749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A992CB80-CD9D-49CD-B643-0819DF4B3E05}"/>
                      </a:ext>
                    </a:extLst>
                  </p14:cNvPr>
                  <p14:cNvContentPartPr/>
                  <p14:nvPr/>
                </p14:nvContentPartPr>
                <p14:xfrm>
                  <a:off x="9228483" y="3472509"/>
                  <a:ext cx="9720" cy="216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A992CB80-CD9D-49CD-B643-0819DF4B3E05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9219843" y="3463869"/>
                    <a:ext cx="27360" cy="1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6C71BCB4-D76C-4599-86F6-FBE527CE4906}"/>
                      </a:ext>
                    </a:extLst>
                  </p14:cNvPr>
                  <p14:cNvContentPartPr/>
                  <p14:nvPr/>
                </p14:nvContentPartPr>
                <p14:xfrm>
                  <a:off x="8828523" y="2316189"/>
                  <a:ext cx="1155240" cy="116100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6C71BCB4-D76C-4599-86F6-FBE527CE4906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8819883" y="2307549"/>
                    <a:ext cx="1172880" cy="117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C0C7E743-E15F-4254-9C14-8A382D9E66A5}"/>
                      </a:ext>
                    </a:extLst>
                  </p14:cNvPr>
                  <p14:cNvContentPartPr/>
                  <p14:nvPr/>
                </p14:nvContentPartPr>
                <p14:xfrm>
                  <a:off x="9214443" y="2406189"/>
                  <a:ext cx="519480" cy="11160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C0C7E743-E15F-4254-9C14-8A382D9E66A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9205443" y="2397189"/>
                    <a:ext cx="537120" cy="12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954D330C-7B74-4BB4-88AB-C7F36ED9329C}"/>
                      </a:ext>
                    </a:extLst>
                  </p14:cNvPr>
                  <p14:cNvContentPartPr/>
                  <p14:nvPr/>
                </p14:nvContentPartPr>
                <p14:xfrm>
                  <a:off x="9590643" y="2569269"/>
                  <a:ext cx="228960" cy="39492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954D330C-7B74-4BB4-88AB-C7F36ED9329C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9581643" y="2560269"/>
                    <a:ext cx="246600" cy="41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4B43F46B-361C-4CD4-9AE8-32FAED135419}"/>
                      </a:ext>
                    </a:extLst>
                  </p14:cNvPr>
                  <p14:cNvContentPartPr/>
                  <p14:nvPr/>
                </p14:nvContentPartPr>
                <p14:xfrm>
                  <a:off x="9544203" y="3069669"/>
                  <a:ext cx="350640" cy="38556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4B43F46B-361C-4CD4-9AE8-32FAED135419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9535203" y="3060669"/>
                    <a:ext cx="368280" cy="40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CADCB522-31E4-4983-85BE-1C2D849B5C31}"/>
                      </a:ext>
                    </a:extLst>
                  </p14:cNvPr>
                  <p14:cNvContentPartPr/>
                  <p14:nvPr/>
                </p14:nvContentPartPr>
                <p14:xfrm>
                  <a:off x="9439803" y="2728749"/>
                  <a:ext cx="122760" cy="1591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CADCB522-31E4-4983-85BE-1C2D849B5C31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9430803" y="2719749"/>
                    <a:ext cx="140400" cy="17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A22ECA3B-4166-42ED-8E8D-66402892A2F4}"/>
                      </a:ext>
                    </a:extLst>
                  </p14:cNvPr>
                  <p14:cNvContentPartPr/>
                  <p14:nvPr/>
                </p14:nvContentPartPr>
                <p14:xfrm>
                  <a:off x="9324243" y="2717589"/>
                  <a:ext cx="17640" cy="4068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A22ECA3B-4166-42ED-8E8D-66402892A2F4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9315603" y="2708949"/>
                    <a:ext cx="35280" cy="5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C0DE861D-59DC-4E77-8183-8C1F089AD155}"/>
                      </a:ext>
                    </a:extLst>
                  </p14:cNvPr>
                  <p14:cNvContentPartPr/>
                  <p14:nvPr/>
                </p14:nvContentPartPr>
                <p14:xfrm>
                  <a:off x="9200403" y="2989029"/>
                  <a:ext cx="60120" cy="6588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C0DE861D-59DC-4E77-8183-8C1F089AD155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9191403" y="2980029"/>
                    <a:ext cx="77760" cy="8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52FA96CD-8FCB-4A42-B367-A7CDAB919C64}"/>
                      </a:ext>
                    </a:extLst>
                  </p14:cNvPr>
                  <p14:cNvContentPartPr/>
                  <p14:nvPr/>
                </p14:nvContentPartPr>
                <p14:xfrm>
                  <a:off x="9242163" y="3155349"/>
                  <a:ext cx="57600" cy="2772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52FA96CD-8FCB-4A42-B367-A7CDAB919C64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9233523" y="3146709"/>
                    <a:ext cx="75240" cy="453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85B70D3-9CD0-45FD-8CC2-93A892515AAB}"/>
                    </a:ext>
                  </a:extLst>
                </p14:cNvPr>
                <p14:cNvContentPartPr/>
                <p14:nvPr/>
              </p14:nvContentPartPr>
              <p14:xfrm>
                <a:off x="1728603" y="2836029"/>
                <a:ext cx="7930800" cy="833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85B70D3-9CD0-45FD-8CC2-93A892515AA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719963" y="2827029"/>
                  <a:ext cx="7948440" cy="85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C65B0D5B-CC64-4ED6-A746-C9F7D33A641C}"/>
                    </a:ext>
                  </a:extLst>
                </p14:cNvPr>
                <p14:cNvContentPartPr/>
                <p14:nvPr/>
              </p14:nvContentPartPr>
              <p14:xfrm>
                <a:off x="9130923" y="3636309"/>
                <a:ext cx="543600" cy="482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C65B0D5B-CC64-4ED6-A746-C9F7D33A641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122283" y="3627309"/>
                  <a:ext cx="561240" cy="65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B4C2B975-7A20-49CA-85BB-3AADB4FD0F28}"/>
                  </a:ext>
                </a:extLst>
              </p14:cNvPr>
              <p14:cNvContentPartPr/>
              <p14:nvPr/>
            </p14:nvContentPartPr>
            <p14:xfrm>
              <a:off x="1725723" y="2835309"/>
              <a:ext cx="13320" cy="9792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B4C2B975-7A20-49CA-85BB-3AADB4FD0F2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716723" y="2826309"/>
                <a:ext cx="30960" cy="11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D67B6F23-DE85-4E3F-A680-639F74C98C30}"/>
              </a:ext>
            </a:extLst>
          </p:cNvPr>
          <p:cNvGrpSpPr/>
          <p:nvPr/>
        </p:nvGrpSpPr>
        <p:grpSpPr>
          <a:xfrm>
            <a:off x="2202723" y="897069"/>
            <a:ext cx="1629360" cy="524160"/>
            <a:chOff x="2202723" y="897069"/>
            <a:chExt cx="1629360" cy="52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0D9F83A-7B77-4CA0-AB00-EB2469B7F78A}"/>
                    </a:ext>
                  </a:extLst>
                </p14:cNvPr>
                <p14:cNvContentPartPr/>
                <p14:nvPr/>
              </p14:nvContentPartPr>
              <p14:xfrm>
                <a:off x="2250963" y="1264629"/>
                <a:ext cx="167400" cy="1087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0D9F83A-7B77-4CA0-AB00-EB2469B7F78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241963" y="1255989"/>
                  <a:ext cx="18504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CACFFBA1-7197-4E1D-A92E-62C04C9037DB}"/>
                    </a:ext>
                  </a:extLst>
                </p14:cNvPr>
                <p14:cNvContentPartPr/>
                <p14:nvPr/>
              </p14:nvContentPartPr>
              <p14:xfrm>
                <a:off x="2591163" y="1090029"/>
                <a:ext cx="117000" cy="1299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CACFFBA1-7197-4E1D-A92E-62C04C9037D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582163" y="1081029"/>
                  <a:ext cx="13464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56479288-3B7B-42E1-BAA5-98C99326454F}"/>
                    </a:ext>
                  </a:extLst>
                </p14:cNvPr>
                <p14:cNvContentPartPr/>
                <p14:nvPr/>
              </p14:nvContentPartPr>
              <p14:xfrm>
                <a:off x="2578923" y="1166349"/>
                <a:ext cx="93240" cy="187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56479288-3B7B-42E1-BAA5-98C99326454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569923" y="1157709"/>
                  <a:ext cx="11088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B6698F21-BFAB-412B-8EFC-3908218145CD}"/>
                    </a:ext>
                  </a:extLst>
                </p14:cNvPr>
                <p14:cNvContentPartPr/>
                <p14:nvPr/>
              </p14:nvContentPartPr>
              <p14:xfrm>
                <a:off x="2738403" y="1090389"/>
                <a:ext cx="132480" cy="856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B6698F21-BFAB-412B-8EFC-3908218145C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729403" y="1081749"/>
                  <a:ext cx="15012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D4EB0B95-B64D-4CB6-B45A-5F09E150DFE6}"/>
                    </a:ext>
                  </a:extLst>
                </p14:cNvPr>
                <p14:cNvContentPartPr/>
                <p14:nvPr/>
              </p14:nvContentPartPr>
              <p14:xfrm>
                <a:off x="2875923" y="1066629"/>
                <a:ext cx="85680" cy="867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D4EB0B95-B64D-4CB6-B45A-5F09E150DFE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866923" y="1057989"/>
                  <a:ext cx="10332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34E9809A-014E-4AFB-A9DA-E65653D8CE32}"/>
                    </a:ext>
                  </a:extLst>
                </p14:cNvPr>
                <p14:cNvContentPartPr/>
                <p14:nvPr/>
              </p14:nvContentPartPr>
              <p14:xfrm>
                <a:off x="2972763" y="1051509"/>
                <a:ext cx="22320" cy="914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34E9809A-014E-4AFB-A9DA-E65653D8CE3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964123" y="1042509"/>
                  <a:ext cx="3996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AFE7A4B8-1B08-4F86-B920-78BE31B4F789}"/>
                    </a:ext>
                  </a:extLst>
                </p14:cNvPr>
                <p14:cNvContentPartPr/>
                <p14:nvPr/>
              </p14:nvContentPartPr>
              <p14:xfrm>
                <a:off x="3039723" y="1038549"/>
                <a:ext cx="33120" cy="910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AFE7A4B8-1B08-4F86-B920-78BE31B4F78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030723" y="1029549"/>
                  <a:ext cx="5076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F9DC641A-375D-4246-9E5C-DA5182BECFDB}"/>
                    </a:ext>
                  </a:extLst>
                </p14:cNvPr>
                <p14:cNvContentPartPr/>
                <p14:nvPr/>
              </p14:nvContentPartPr>
              <p14:xfrm>
                <a:off x="3000123" y="1073829"/>
                <a:ext cx="90000" cy="388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F9DC641A-375D-4246-9E5C-DA5182BECFDB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991123" y="1065189"/>
                  <a:ext cx="10764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AF8DB278-C2A8-4C2A-B4C0-87E1E00F47A3}"/>
                    </a:ext>
                  </a:extLst>
                </p14:cNvPr>
                <p14:cNvContentPartPr/>
                <p14:nvPr/>
              </p14:nvContentPartPr>
              <p14:xfrm>
                <a:off x="3106323" y="1039629"/>
                <a:ext cx="27000" cy="723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F8DB278-C2A8-4C2A-B4C0-87E1E00F47A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097683" y="1030629"/>
                  <a:ext cx="4464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C370EC96-977A-41B7-8462-A6ED33197C39}"/>
                    </a:ext>
                  </a:extLst>
                </p14:cNvPr>
                <p14:cNvContentPartPr/>
                <p14:nvPr/>
              </p14:nvContentPartPr>
              <p14:xfrm>
                <a:off x="3171483" y="1019469"/>
                <a:ext cx="179280" cy="802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C370EC96-977A-41B7-8462-A6ED33197C3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162483" y="1010829"/>
                  <a:ext cx="19692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ECA30737-283F-47AD-9984-F6B9A4764CD0}"/>
                    </a:ext>
                  </a:extLst>
                </p14:cNvPr>
                <p14:cNvContentPartPr/>
                <p14:nvPr/>
              </p14:nvContentPartPr>
              <p14:xfrm>
                <a:off x="3398283" y="982749"/>
                <a:ext cx="73440" cy="842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ECA30737-283F-47AD-9984-F6B9A4764CD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389643" y="974109"/>
                  <a:ext cx="9108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621919AB-8172-4A0B-BD86-8DDE9E4E6842}"/>
                    </a:ext>
                  </a:extLst>
                </p14:cNvPr>
                <p14:cNvContentPartPr/>
                <p14:nvPr/>
              </p14:nvContentPartPr>
              <p14:xfrm>
                <a:off x="3375963" y="1006509"/>
                <a:ext cx="85320" cy="306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621919AB-8172-4A0B-BD86-8DDE9E4E684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366963" y="997869"/>
                  <a:ext cx="1029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DECCC4AA-1717-413B-8786-F2AF5D0A4678}"/>
                    </a:ext>
                  </a:extLst>
                </p14:cNvPr>
                <p14:cNvContentPartPr/>
                <p14:nvPr/>
              </p14:nvContentPartPr>
              <p14:xfrm>
                <a:off x="3474603" y="956829"/>
                <a:ext cx="36000" cy="648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DECCC4AA-1717-413B-8786-F2AF5D0A467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465603" y="948189"/>
                  <a:ext cx="5364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72FE1CA2-20C5-4021-9C94-AED2D7FF6B7C}"/>
                    </a:ext>
                  </a:extLst>
                </p14:cNvPr>
                <p14:cNvContentPartPr/>
                <p14:nvPr/>
              </p14:nvContentPartPr>
              <p14:xfrm>
                <a:off x="3473883" y="953949"/>
                <a:ext cx="120600" cy="831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72FE1CA2-20C5-4021-9C94-AED2D7FF6B7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465243" y="944949"/>
                  <a:ext cx="13824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8A96076A-A0B7-4BB4-9401-51948C1D614F}"/>
                    </a:ext>
                  </a:extLst>
                </p14:cNvPr>
                <p14:cNvContentPartPr/>
                <p14:nvPr/>
              </p14:nvContentPartPr>
              <p14:xfrm>
                <a:off x="3616803" y="951429"/>
                <a:ext cx="90000" cy="680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8A96076A-A0B7-4BB4-9401-51948C1D614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607803" y="942789"/>
                  <a:ext cx="10764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A55E025C-CCB6-4614-9C4A-E61061A85F34}"/>
                    </a:ext>
                  </a:extLst>
                </p14:cNvPr>
                <p14:cNvContentPartPr/>
                <p14:nvPr/>
              </p14:nvContentPartPr>
              <p14:xfrm>
                <a:off x="3632283" y="948549"/>
                <a:ext cx="99000" cy="273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A55E025C-CCB6-4614-9C4A-E61061A85F3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623643" y="939909"/>
                  <a:ext cx="11664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D54F287-8D68-41DB-88E4-55B9D6AAEE01}"/>
                    </a:ext>
                  </a:extLst>
                </p14:cNvPr>
                <p14:cNvContentPartPr/>
                <p14:nvPr/>
              </p14:nvContentPartPr>
              <p14:xfrm>
                <a:off x="3725523" y="897069"/>
                <a:ext cx="106560" cy="1162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D54F287-8D68-41DB-88E4-55B9D6AAEE0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716883" y="888429"/>
                  <a:ext cx="1242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8704371D-C0AE-42B5-938A-58823DBA55CF}"/>
                    </a:ext>
                  </a:extLst>
                </p14:cNvPr>
                <p14:cNvContentPartPr/>
                <p14:nvPr/>
              </p14:nvContentPartPr>
              <p14:xfrm>
                <a:off x="2202723" y="1313589"/>
                <a:ext cx="76680" cy="1076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8704371D-C0AE-42B5-938A-58823DBA55C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193723" y="1304949"/>
                  <a:ext cx="94320" cy="12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6AF7EE6A-4222-4DF3-A50C-642AA42D0A81}"/>
              </a:ext>
            </a:extLst>
          </p:cNvPr>
          <p:cNvGrpSpPr/>
          <p:nvPr/>
        </p:nvGrpSpPr>
        <p:grpSpPr>
          <a:xfrm>
            <a:off x="5699043" y="1235829"/>
            <a:ext cx="423000" cy="617040"/>
            <a:chOff x="5699043" y="1235829"/>
            <a:chExt cx="423000" cy="61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AB754C6-D0FD-47EE-816B-0E81E096C09A}"/>
                    </a:ext>
                  </a:extLst>
                </p14:cNvPr>
                <p14:cNvContentPartPr/>
                <p14:nvPr/>
              </p14:nvContentPartPr>
              <p14:xfrm>
                <a:off x="5939883" y="1235829"/>
                <a:ext cx="55080" cy="2336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AB754C6-D0FD-47EE-816B-0E81E096C09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931243" y="1226829"/>
                  <a:ext cx="7272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2556FDEF-61D3-4B54-B558-DD539E598E16}"/>
                    </a:ext>
                  </a:extLst>
                </p14:cNvPr>
                <p14:cNvContentPartPr/>
                <p14:nvPr/>
              </p14:nvContentPartPr>
              <p14:xfrm>
                <a:off x="5847723" y="1660989"/>
                <a:ext cx="37080" cy="1918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2556FDEF-61D3-4B54-B558-DD539E598E16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839083" y="1652349"/>
                  <a:ext cx="5472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5201F9AF-2A23-461E-9805-8F2B642830A9}"/>
                    </a:ext>
                  </a:extLst>
                </p14:cNvPr>
                <p14:cNvContentPartPr/>
                <p14:nvPr/>
              </p14:nvContentPartPr>
              <p14:xfrm>
                <a:off x="5952483" y="1580349"/>
                <a:ext cx="169560" cy="111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5201F9AF-2A23-461E-9805-8F2B642830A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943483" y="1571349"/>
                  <a:ext cx="18720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6CD8EB95-EDF2-4302-AD0D-9056DB74904A}"/>
                    </a:ext>
                  </a:extLst>
                </p14:cNvPr>
                <p14:cNvContentPartPr/>
                <p14:nvPr/>
              </p14:nvContentPartPr>
              <p14:xfrm>
                <a:off x="5699043" y="1551189"/>
                <a:ext cx="111960" cy="248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6CD8EB95-EDF2-4302-AD0D-9056DB74904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690043" y="1542549"/>
                  <a:ext cx="1296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A11D76F6-BB88-479C-9CFB-808C51634084}"/>
                    </a:ext>
                  </a:extLst>
                </p14:cNvPr>
                <p14:cNvContentPartPr/>
                <p14:nvPr/>
              </p14:nvContentPartPr>
              <p14:xfrm>
                <a:off x="5873283" y="1544709"/>
                <a:ext cx="11160" cy="280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A11D76F6-BB88-479C-9CFB-808C51634084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864643" y="1536069"/>
                  <a:ext cx="28800" cy="45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3CD8B99D-79D1-43BC-9B2B-3E6792F7B9D3}"/>
                  </a:ext>
                </a:extLst>
              </p14:cNvPr>
              <p14:cNvContentPartPr/>
              <p14:nvPr/>
            </p14:nvContentPartPr>
            <p14:xfrm>
              <a:off x="8594163" y="1728669"/>
              <a:ext cx="319320" cy="35172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3CD8B99D-79D1-43BC-9B2B-3E6792F7B9D3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8585163" y="1720029"/>
                <a:ext cx="336960" cy="369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C8BFE90-CB42-44A3-8592-8B471B794557}"/>
              </a:ext>
            </a:extLst>
          </p:cNvPr>
          <p:cNvGrpSpPr/>
          <p:nvPr/>
        </p:nvGrpSpPr>
        <p:grpSpPr>
          <a:xfrm>
            <a:off x="10015083" y="1323309"/>
            <a:ext cx="216000" cy="173520"/>
            <a:chOff x="10015083" y="1323309"/>
            <a:chExt cx="216000" cy="17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9F5EF75B-92F5-411D-A8BE-ED8D867061C2}"/>
                    </a:ext>
                  </a:extLst>
                </p14:cNvPr>
                <p14:cNvContentPartPr/>
                <p14:nvPr/>
              </p14:nvContentPartPr>
              <p14:xfrm>
                <a:off x="10171683" y="1323309"/>
                <a:ext cx="29880" cy="446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9F5EF75B-92F5-411D-A8BE-ED8D867061C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0162683" y="1314309"/>
                  <a:ext cx="4752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4BCE8067-9F06-4A07-86F7-78DDA2EE31AD}"/>
                    </a:ext>
                  </a:extLst>
                </p14:cNvPr>
                <p14:cNvContentPartPr/>
                <p14:nvPr/>
              </p14:nvContentPartPr>
              <p14:xfrm>
                <a:off x="10074123" y="1470189"/>
                <a:ext cx="19440" cy="266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4BCE8067-9F06-4A07-86F7-78DDA2EE31AD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0065123" y="1461189"/>
                  <a:ext cx="370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7FDC00A2-C21E-40BF-B851-E0208F3310F7}"/>
                    </a:ext>
                  </a:extLst>
                </p14:cNvPr>
                <p14:cNvContentPartPr/>
                <p14:nvPr/>
              </p14:nvContentPartPr>
              <p14:xfrm>
                <a:off x="10165203" y="1444989"/>
                <a:ext cx="65880" cy="378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7FDC00A2-C21E-40BF-B851-E0208F3310F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0156203" y="1435989"/>
                  <a:ext cx="8352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B3E1523E-AE93-4563-8711-244321C2B895}"/>
                    </a:ext>
                  </a:extLst>
                </p14:cNvPr>
                <p14:cNvContentPartPr/>
                <p14:nvPr/>
              </p14:nvContentPartPr>
              <p14:xfrm>
                <a:off x="10015083" y="1344909"/>
                <a:ext cx="40680" cy="428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B3E1523E-AE93-4563-8711-244321C2B89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0006083" y="1336269"/>
                  <a:ext cx="5832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EEF813C3-814E-4C44-84D3-9AA5BD8DC67A}"/>
                    </a:ext>
                  </a:extLst>
                </p14:cNvPr>
                <p14:cNvContentPartPr/>
                <p14:nvPr/>
              </p14:nvContentPartPr>
              <p14:xfrm>
                <a:off x="10096083" y="1409349"/>
                <a:ext cx="4680" cy="46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EEF813C3-814E-4C44-84D3-9AA5BD8DC67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087083" y="1400709"/>
                  <a:ext cx="22320" cy="2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145EC650-BE9C-478D-875A-92E439757840}"/>
              </a:ext>
            </a:extLst>
          </p:cNvPr>
          <p:cNvGrpSpPr/>
          <p:nvPr/>
        </p:nvGrpSpPr>
        <p:grpSpPr>
          <a:xfrm>
            <a:off x="7392123" y="2180109"/>
            <a:ext cx="289440" cy="290880"/>
            <a:chOff x="7392123" y="2180109"/>
            <a:chExt cx="289440" cy="29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8EEFCFBA-05CC-49CD-9B55-F9989ECEB436}"/>
                    </a:ext>
                  </a:extLst>
                </p14:cNvPr>
                <p14:cNvContentPartPr/>
                <p14:nvPr/>
              </p14:nvContentPartPr>
              <p14:xfrm>
                <a:off x="7535403" y="2180109"/>
                <a:ext cx="17640" cy="925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8EEFCFBA-05CC-49CD-9B55-F9989ECEB436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526403" y="2171109"/>
                  <a:ext cx="3528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92D47D48-80B4-4336-B76D-F36F67CD2794}"/>
                    </a:ext>
                  </a:extLst>
                </p14:cNvPr>
                <p14:cNvContentPartPr/>
                <p14:nvPr/>
              </p14:nvContentPartPr>
              <p14:xfrm>
                <a:off x="7531083" y="2389629"/>
                <a:ext cx="12240" cy="813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92D47D48-80B4-4336-B76D-F36F67CD2794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522443" y="2380989"/>
                  <a:ext cx="2988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2F9BF3DA-01CD-42F6-AE68-2B4B0452F43A}"/>
                    </a:ext>
                  </a:extLst>
                </p14:cNvPr>
                <p14:cNvContentPartPr/>
                <p14:nvPr/>
              </p14:nvContentPartPr>
              <p14:xfrm>
                <a:off x="7589043" y="2325189"/>
                <a:ext cx="92520" cy="194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2F9BF3DA-01CD-42F6-AE68-2B4B0452F43A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580403" y="2316549"/>
                  <a:ext cx="1101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91601047-4545-433C-BE17-1F1FDDE0F733}"/>
                    </a:ext>
                  </a:extLst>
                </p14:cNvPr>
                <p14:cNvContentPartPr/>
                <p14:nvPr/>
              </p14:nvContentPartPr>
              <p14:xfrm>
                <a:off x="7392123" y="2351469"/>
                <a:ext cx="93240" cy="111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91601047-4545-433C-BE17-1F1FDDE0F733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383483" y="2342469"/>
                  <a:ext cx="11088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78D5B537-42A5-48D7-A2C1-D2D0955177CD}"/>
                    </a:ext>
                  </a:extLst>
                </p14:cNvPr>
                <p14:cNvContentPartPr/>
                <p14:nvPr/>
              </p14:nvContentPartPr>
              <p14:xfrm>
                <a:off x="7506243" y="2341029"/>
                <a:ext cx="16200" cy="360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78D5B537-42A5-48D7-A2C1-D2D0955177C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497603" y="2332389"/>
                  <a:ext cx="33840" cy="21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5B3A90B1-09E3-46BF-A63E-CE3061ECE4AB}"/>
                  </a:ext>
                </a:extLst>
              </p14:cNvPr>
              <p14:cNvContentPartPr/>
              <p14:nvPr/>
            </p14:nvContentPartPr>
            <p14:xfrm>
              <a:off x="7879203" y="1231149"/>
              <a:ext cx="112680" cy="17568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5B3A90B1-09E3-46BF-A63E-CE3061ECE4AB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870563" y="1222509"/>
                <a:ext cx="130320" cy="19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34B2D49E-8116-4337-809A-E3E1F3CC1187}"/>
                  </a:ext>
                </a:extLst>
              </p14:cNvPr>
              <p14:cNvContentPartPr/>
              <p14:nvPr/>
            </p14:nvContentPartPr>
            <p14:xfrm>
              <a:off x="8118603" y="2834949"/>
              <a:ext cx="156960" cy="18936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34B2D49E-8116-4337-809A-E3E1F3CC1187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8109603" y="2826309"/>
                <a:ext cx="174600" cy="20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E0C3277F-28E5-49C4-8100-78AF3EC249EF}"/>
                  </a:ext>
                </a:extLst>
              </p14:cNvPr>
              <p14:cNvContentPartPr/>
              <p14:nvPr/>
            </p14:nvContentPartPr>
            <p14:xfrm>
              <a:off x="10402443" y="2453709"/>
              <a:ext cx="178560" cy="20412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E0C3277F-28E5-49C4-8100-78AF3EC249EF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0393803" y="2444709"/>
                <a:ext cx="19620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00E99EF0-E0CF-4736-9787-6144D2D4A462}"/>
                  </a:ext>
                </a:extLst>
              </p14:cNvPr>
              <p14:cNvContentPartPr/>
              <p14:nvPr/>
            </p14:nvContentPartPr>
            <p14:xfrm>
              <a:off x="1812123" y="1784829"/>
              <a:ext cx="310680" cy="22716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00E99EF0-E0CF-4736-9787-6144D2D4A462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803123" y="1775829"/>
                <a:ext cx="32832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036622FD-ABF8-4794-B6C9-9A20A08653D9}"/>
                  </a:ext>
                </a:extLst>
              </p14:cNvPr>
              <p14:cNvContentPartPr/>
              <p14:nvPr/>
            </p14:nvContentPartPr>
            <p14:xfrm>
              <a:off x="1921563" y="1943229"/>
              <a:ext cx="127080" cy="18324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036622FD-ABF8-4794-B6C9-9A20A08653D9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1912923" y="1934589"/>
                <a:ext cx="144720" cy="20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5" name="Group 164">
            <a:extLst>
              <a:ext uri="{FF2B5EF4-FFF2-40B4-BE49-F238E27FC236}">
                <a16:creationId xmlns:a16="http://schemas.microsoft.com/office/drawing/2014/main" id="{0A42B72D-3DA1-4EE8-9ECF-A461886C0746}"/>
              </a:ext>
            </a:extLst>
          </p:cNvPr>
          <p:cNvGrpSpPr/>
          <p:nvPr/>
        </p:nvGrpSpPr>
        <p:grpSpPr>
          <a:xfrm>
            <a:off x="1347003" y="1513389"/>
            <a:ext cx="929880" cy="1009440"/>
            <a:chOff x="1347003" y="1513389"/>
            <a:chExt cx="929880" cy="100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9BAC698-1B76-4C09-BDA5-D927E5C5132C}"/>
                    </a:ext>
                  </a:extLst>
                </p14:cNvPr>
                <p14:cNvContentPartPr/>
                <p14:nvPr/>
              </p14:nvContentPartPr>
              <p14:xfrm>
                <a:off x="1769283" y="1523829"/>
                <a:ext cx="348120" cy="3387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9BAC698-1B76-4C09-BDA5-D927E5C5132C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760643" y="1514829"/>
                  <a:ext cx="36576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3D96C96-5CFD-4C98-B8F2-F5529789CE27}"/>
                    </a:ext>
                  </a:extLst>
                </p14:cNvPr>
                <p14:cNvContentPartPr/>
                <p14:nvPr/>
              </p14:nvContentPartPr>
              <p14:xfrm>
                <a:off x="1863963" y="1874469"/>
                <a:ext cx="78480" cy="4017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3D96C96-5CFD-4C98-B8F2-F5529789CE27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854963" y="1865829"/>
                  <a:ext cx="9612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04CFD98-5237-47B2-BFE0-3241F2DE338F}"/>
                    </a:ext>
                  </a:extLst>
                </p14:cNvPr>
                <p14:cNvContentPartPr/>
                <p14:nvPr/>
              </p14:nvContentPartPr>
              <p14:xfrm>
                <a:off x="1734003" y="1995789"/>
                <a:ext cx="407880" cy="1252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04CFD98-5237-47B2-BFE0-3241F2DE338F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725003" y="1986789"/>
                  <a:ext cx="42552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E95A114-1A73-425E-9684-AC1423CA1F2B}"/>
                    </a:ext>
                  </a:extLst>
                </p14:cNvPr>
                <p14:cNvContentPartPr/>
                <p14:nvPr/>
              </p14:nvContentPartPr>
              <p14:xfrm>
                <a:off x="1766403" y="2269749"/>
                <a:ext cx="375480" cy="2530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E95A114-1A73-425E-9684-AC1423CA1F2B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757763" y="2261109"/>
                  <a:ext cx="39312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E7EA31E-B3C3-4A37-A93F-920927FD3E52}"/>
                    </a:ext>
                  </a:extLst>
                </p14:cNvPr>
                <p14:cNvContentPartPr/>
                <p14:nvPr/>
              </p14:nvContentPartPr>
              <p14:xfrm>
                <a:off x="1347003" y="1965189"/>
                <a:ext cx="194760" cy="1933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E7EA31E-B3C3-4A37-A93F-920927FD3E52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338003" y="1956189"/>
                  <a:ext cx="21240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7D6FA05-AC1A-44E2-895D-D49C989C9004}"/>
                    </a:ext>
                  </a:extLst>
                </p14:cNvPr>
                <p14:cNvContentPartPr/>
                <p14:nvPr/>
              </p14:nvContentPartPr>
              <p14:xfrm>
                <a:off x="1460763" y="2048709"/>
                <a:ext cx="93240" cy="1296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7D6FA05-AC1A-44E2-895D-D49C989C9004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452123" y="2040069"/>
                  <a:ext cx="11088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02A1965-2418-4087-BDBF-E2F26BA13ECB}"/>
                    </a:ext>
                  </a:extLst>
                </p14:cNvPr>
                <p14:cNvContentPartPr/>
                <p14:nvPr/>
              </p14:nvContentPartPr>
              <p14:xfrm>
                <a:off x="1669203" y="1538229"/>
                <a:ext cx="186840" cy="3675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02A1965-2418-4087-BDBF-E2F26BA13ECB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660563" y="1529229"/>
                  <a:ext cx="204480" cy="38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358DE8C-86DB-409A-B7D5-0D4327C3614D}"/>
                    </a:ext>
                  </a:extLst>
                </p14:cNvPr>
                <p14:cNvContentPartPr/>
                <p14:nvPr/>
              </p14:nvContentPartPr>
              <p14:xfrm>
                <a:off x="1995723" y="1513389"/>
                <a:ext cx="281160" cy="3189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358DE8C-86DB-409A-B7D5-0D4327C3614D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986723" y="1504389"/>
                  <a:ext cx="29880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2E207F64-74B5-4776-A578-901A7B07E616}"/>
                    </a:ext>
                  </a:extLst>
                </p14:cNvPr>
                <p14:cNvContentPartPr/>
                <p14:nvPr/>
              </p14:nvContentPartPr>
              <p14:xfrm>
                <a:off x="1880163" y="1727949"/>
                <a:ext cx="125640" cy="1558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2E207F64-74B5-4776-A578-901A7B07E616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871163" y="1718949"/>
                  <a:ext cx="14328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65B592D1-0956-4700-9E20-10049A9F00C2}"/>
                    </a:ext>
                  </a:extLst>
                </p14:cNvPr>
                <p14:cNvContentPartPr/>
                <p14:nvPr/>
              </p14:nvContentPartPr>
              <p14:xfrm>
                <a:off x="2025243" y="1745229"/>
                <a:ext cx="38880" cy="11628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65B592D1-0956-4700-9E20-10049A9F00C2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016243" y="1736229"/>
                  <a:ext cx="565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B0CF9BE5-5088-40BA-9A15-31FF934564A5}"/>
                    </a:ext>
                  </a:extLst>
                </p14:cNvPr>
                <p14:cNvContentPartPr/>
                <p14:nvPr/>
              </p14:nvContentPartPr>
              <p14:xfrm>
                <a:off x="1845603" y="1642269"/>
                <a:ext cx="43200" cy="306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B0CF9BE5-5088-40BA-9A15-31FF934564A5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836603" y="1633269"/>
                  <a:ext cx="60840" cy="4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1151F74F-D3EE-45D4-A6AA-81596DC3EFF5}"/>
              </a:ext>
            </a:extLst>
          </p:cNvPr>
          <p:cNvGrpSpPr/>
          <p:nvPr/>
        </p:nvGrpSpPr>
        <p:grpSpPr>
          <a:xfrm>
            <a:off x="3886443" y="2139069"/>
            <a:ext cx="298800" cy="355680"/>
            <a:chOff x="3886443" y="2139069"/>
            <a:chExt cx="298800" cy="35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8A6B5EBA-1D50-4E81-8B66-1026E4278681}"/>
                    </a:ext>
                  </a:extLst>
                </p14:cNvPr>
                <p14:cNvContentPartPr/>
                <p14:nvPr/>
              </p14:nvContentPartPr>
              <p14:xfrm>
                <a:off x="4054203" y="2417349"/>
                <a:ext cx="81360" cy="7740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8A6B5EBA-1D50-4E81-8B66-1026E4278681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045203" y="2408709"/>
                  <a:ext cx="9900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A67EE3A5-1AA6-47CE-BBB4-EC7CFCEB8A65}"/>
                    </a:ext>
                  </a:extLst>
                </p14:cNvPr>
                <p14:cNvContentPartPr/>
                <p14:nvPr/>
              </p14:nvContentPartPr>
              <p14:xfrm>
                <a:off x="3949083" y="2139069"/>
                <a:ext cx="65520" cy="13140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A67EE3A5-1AA6-47CE-BBB4-EC7CFCEB8A65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3940083" y="2130429"/>
                  <a:ext cx="8316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F910561D-0B4D-4BF1-A09F-DDFEBCE9F0C1}"/>
                    </a:ext>
                  </a:extLst>
                </p14:cNvPr>
                <p14:cNvContentPartPr/>
                <p14:nvPr/>
              </p14:nvContentPartPr>
              <p14:xfrm>
                <a:off x="4094163" y="2245629"/>
                <a:ext cx="91080" cy="568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F910561D-0B4D-4BF1-A09F-DDFEBCE9F0C1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4085523" y="2236989"/>
                  <a:ext cx="10872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3026CD60-44BA-4776-A826-5587317777F6}"/>
                    </a:ext>
                  </a:extLst>
                </p14:cNvPr>
                <p14:cNvContentPartPr/>
                <p14:nvPr/>
              </p14:nvContentPartPr>
              <p14:xfrm>
                <a:off x="3886443" y="2385669"/>
                <a:ext cx="75600" cy="486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3026CD60-44BA-4776-A826-5587317777F6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3877443" y="2376669"/>
                  <a:ext cx="9324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F025400A-0866-46D5-A250-C15203A49A57}"/>
                    </a:ext>
                  </a:extLst>
                </p14:cNvPr>
                <p14:cNvContentPartPr/>
                <p14:nvPr/>
              </p14:nvContentPartPr>
              <p14:xfrm>
                <a:off x="3991923" y="2346069"/>
                <a:ext cx="8640" cy="39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F025400A-0866-46D5-A250-C15203A49A57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3983283" y="2337069"/>
                  <a:ext cx="26280" cy="21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F98B6AD7-4326-4E61-9960-CBC83F84B41E}"/>
                  </a:ext>
                </a:extLst>
              </p14:cNvPr>
              <p14:cNvContentPartPr/>
              <p14:nvPr/>
            </p14:nvContentPartPr>
            <p14:xfrm>
              <a:off x="5359563" y="2393229"/>
              <a:ext cx="190080" cy="21384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F98B6AD7-4326-4E61-9960-CBC83F84B41E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5350923" y="2384229"/>
                <a:ext cx="207720" cy="23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96397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E5E5CD-1FA1-434F-A9F2-27B1A77D7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You have that lever</a:t>
            </a:r>
          </a:p>
        </p:txBody>
      </p:sp>
      <p:pic>
        <p:nvPicPr>
          <p:cNvPr id="17410" name="Picture 2" descr="A Lever Is Clever - Petrosains">
            <a:extLst>
              <a:ext uri="{FF2B5EF4-FFF2-40B4-BE49-F238E27FC236}">
                <a16:creationId xmlns:a16="http://schemas.microsoft.com/office/drawing/2014/main" id="{A4BB1F26-5DF8-29B7-10B7-158A27F60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3878" y="983574"/>
            <a:ext cx="6780700" cy="41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56B4F0C-1007-11D7-77AF-B39E94DB2631}"/>
              </a:ext>
            </a:extLst>
          </p:cNvPr>
          <p:cNvSpPr txBox="1">
            <a:spLocks/>
          </p:cNvSpPr>
          <p:nvPr/>
        </p:nvSpPr>
        <p:spPr>
          <a:xfrm>
            <a:off x="1028700" y="4386154"/>
            <a:ext cx="10134600" cy="17956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dirty="0">
                <a:latin typeface="Mort Modern 08" panose="00000200000000000000" pitchFamily="50" charset="0"/>
              </a:rPr>
              <a:t>In the form of </a:t>
            </a:r>
            <a:r>
              <a:rPr lang="en-US" sz="4800" b="1" dirty="0">
                <a:latin typeface="Mort Modern 08" panose="00000200000000000000" pitchFamily="50" charset="0"/>
              </a:rPr>
              <a:t>developer tools </a:t>
            </a:r>
            <a:r>
              <a:rPr lang="en-US" sz="4800" dirty="0">
                <a:latin typeface="Mort Modern 08" panose="00000200000000000000" pitchFamily="50" charset="0"/>
              </a:rPr>
              <a:t>like JET</a:t>
            </a:r>
          </a:p>
        </p:txBody>
      </p:sp>
    </p:spTree>
    <p:extLst>
      <p:ext uri="{BB962C8B-B14F-4D97-AF65-F5344CB8AC3E}">
        <p14:creationId xmlns:p14="http://schemas.microsoft.com/office/powerpoint/2010/main" val="29961152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E5CD-1FA1-434F-A9F2-27B1A77D7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06453"/>
            <a:ext cx="9144000" cy="184509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ort Modern 08" panose="00000200000000000000" pitchFamily="50" charset="0"/>
              </a:rPr>
              <a:t>By building better development tools, you </a:t>
            </a:r>
            <a:r>
              <a:rPr lang="en-US" b="1" dirty="0">
                <a:latin typeface="Mort Modern 08" panose="00000200000000000000" pitchFamily="50" charset="0"/>
              </a:rPr>
              <a:t>are</a:t>
            </a:r>
            <a:r>
              <a:rPr lang="en-US" dirty="0">
                <a:latin typeface="Mort Modern 08" panose="00000200000000000000" pitchFamily="50" charset="0"/>
              </a:rPr>
              <a:t> helping people.</a:t>
            </a:r>
          </a:p>
        </p:txBody>
      </p:sp>
    </p:spTree>
    <p:extLst>
      <p:ext uri="{BB962C8B-B14F-4D97-AF65-F5344CB8AC3E}">
        <p14:creationId xmlns:p14="http://schemas.microsoft.com/office/powerpoint/2010/main" val="25276433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E5CD-1FA1-434F-A9F2-27B1A77D7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59000"/>
            <a:ext cx="9144000" cy="2540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ort Modern 08" panose="00000200000000000000" pitchFamily="50" charset="0"/>
              </a:rPr>
              <a:t>Those tools enable designers and developers like me to help more people.</a:t>
            </a:r>
          </a:p>
        </p:txBody>
      </p:sp>
    </p:spTree>
    <p:extLst>
      <p:ext uri="{BB962C8B-B14F-4D97-AF65-F5344CB8AC3E}">
        <p14:creationId xmlns:p14="http://schemas.microsoft.com/office/powerpoint/2010/main" val="26554813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E5CD-1FA1-434F-A9F2-27B1A77D7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37364"/>
            <a:ext cx="9144000" cy="17832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ort Modern 08" panose="00000200000000000000" pitchFamily="50" charset="0"/>
              </a:rPr>
              <a:t>Either directly or by freeing up time to volunteer after work.</a:t>
            </a:r>
          </a:p>
        </p:txBody>
      </p:sp>
    </p:spTree>
    <p:extLst>
      <p:ext uri="{BB962C8B-B14F-4D97-AF65-F5344CB8AC3E}">
        <p14:creationId xmlns:p14="http://schemas.microsoft.com/office/powerpoint/2010/main" val="23445887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E5CD-1FA1-434F-A9F2-27B1A77D7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302" y="2191708"/>
            <a:ext cx="10035396" cy="247458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ort Modern 08" panose="00000200000000000000" pitchFamily="50" charset="0"/>
              </a:rPr>
              <a:t>I truly believe that building better development tools is the </a:t>
            </a:r>
            <a:r>
              <a:rPr lang="en-US" b="1" dirty="0">
                <a:latin typeface="Mort Modern 08" panose="00000200000000000000" pitchFamily="50" charset="0"/>
              </a:rPr>
              <a:t>BEST</a:t>
            </a:r>
            <a:r>
              <a:rPr lang="en-US" dirty="0">
                <a:latin typeface="Mort Modern 08" panose="00000200000000000000" pitchFamily="50" charset="0"/>
              </a:rPr>
              <a:t> way to provide social impact.</a:t>
            </a:r>
          </a:p>
        </p:txBody>
      </p:sp>
    </p:spTree>
    <p:extLst>
      <p:ext uri="{BB962C8B-B14F-4D97-AF65-F5344CB8AC3E}">
        <p14:creationId xmlns:p14="http://schemas.microsoft.com/office/powerpoint/2010/main" val="2649207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Dukes BBQ of Bamberg - Authentic SC BBQ - Destination BBQ">
            <a:extLst>
              <a:ext uri="{FF2B5EF4-FFF2-40B4-BE49-F238E27FC236}">
                <a16:creationId xmlns:a16="http://schemas.microsoft.com/office/drawing/2014/main" id="{C98C4072-4568-38F2-DE1C-2806A7C5E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8" b="2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4366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Rectangle 215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Mic Drop GIFs | Tenor">
            <a:extLst>
              <a:ext uri="{FF2B5EF4-FFF2-40B4-BE49-F238E27FC236}">
                <a16:creationId xmlns:a16="http://schemas.microsoft.com/office/drawing/2014/main" id="{5D289F6F-CB2A-20FE-B59D-4D1E797B19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42668"/>
            <a:ext cx="12225492" cy="557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622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513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4" name="Picture 4" descr="Orangeburg Massacre survivors fight for remembrance of bloodiest civil  rights event in S.C. history | News | postandcourier.com">
            <a:extLst>
              <a:ext uri="{FF2B5EF4-FFF2-40B4-BE49-F238E27FC236}">
                <a16:creationId xmlns:a16="http://schemas.microsoft.com/office/drawing/2014/main" id="{5FA14513-D06B-9F27-D709-A0A6ED233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9" b="816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568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67202C-EBFA-411F-85A8-CF15638904D1}"/>
              </a:ext>
            </a:extLst>
          </p:cNvPr>
          <p:cNvSpPr txBox="1"/>
          <p:nvPr/>
        </p:nvSpPr>
        <p:spPr>
          <a:xfrm>
            <a:off x="476250" y="1595848"/>
            <a:ext cx="650557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Orangeburg, South Carolina was at one point both the “</a:t>
            </a:r>
            <a:r>
              <a:rPr lang="en-US" sz="3200" b="1" dirty="0"/>
              <a:t>crack capital</a:t>
            </a:r>
            <a:r>
              <a:rPr lang="en-US" sz="2400" dirty="0"/>
              <a:t>” and the “</a:t>
            </a:r>
            <a:r>
              <a:rPr lang="en-US" sz="3200" b="1" dirty="0"/>
              <a:t>murder capital</a:t>
            </a:r>
            <a:r>
              <a:rPr lang="en-US" sz="2400" dirty="0"/>
              <a:t>” of the United States... simultaneously.</a:t>
            </a:r>
          </a:p>
          <a:p>
            <a:endParaRPr lang="en-US" sz="2400" dirty="0"/>
          </a:p>
          <a:p>
            <a:r>
              <a:rPr lang="en-US" sz="3200" b="1" dirty="0"/>
              <a:t>The crime rate in Orangeburg is higher than 99% of all US cities and 431% higher than the national avg.</a:t>
            </a:r>
          </a:p>
          <a:p>
            <a:br>
              <a:rPr lang="en-US" sz="2400" dirty="0"/>
            </a:br>
            <a:r>
              <a:rPr lang="en-US" sz="2400" dirty="0"/>
              <a:t>Columbia, SC was listed in the top ten most dangerous places in the country by the FBI in 2023.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A2796A-272B-4014-ADD6-A7A79C6B4A1C}"/>
              </a:ext>
            </a:extLst>
          </p:cNvPr>
          <p:cNvSpPr txBox="1"/>
          <p:nvPr/>
        </p:nvSpPr>
        <p:spPr>
          <a:xfrm>
            <a:off x="476250" y="410780"/>
            <a:ext cx="10991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latin typeface="Mort Modern 07 Light" panose="00000200000000000000" pitchFamily="50" charset="0"/>
              </a:rPr>
              <a:t>Orangeburg is not good place…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339D6D-194D-4BC1-BF93-42DB76549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189" y="1654447"/>
            <a:ext cx="4838701" cy="428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31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9D1AFF9-F367-4B5C-AB2D-747894D5F9AB}"/>
                  </a:ext>
                </a:extLst>
              </p14:cNvPr>
              <p14:cNvContentPartPr/>
              <p14:nvPr/>
            </p14:nvContentPartPr>
            <p14:xfrm>
              <a:off x="3277683" y="2228144"/>
              <a:ext cx="3240" cy="14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9D1AFF9-F367-4B5C-AB2D-747894D5F9A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68683" y="2219144"/>
                <a:ext cx="20880" cy="31680"/>
              </a:xfrm>
              <a:prstGeom prst="rect">
                <a:avLst/>
              </a:prstGeom>
            </p:spPr>
          </p:pic>
        </mc:Fallback>
      </mc:AlternateContent>
      <p:pic>
        <p:nvPicPr>
          <p:cNvPr id="28674" name="Picture 2" descr="Map of San Francisco California CA">
            <a:extLst>
              <a:ext uri="{FF2B5EF4-FFF2-40B4-BE49-F238E27FC236}">
                <a16:creationId xmlns:a16="http://schemas.microsoft.com/office/drawing/2014/main" id="{4B03B6F1-8F39-DC3B-817B-8E2C2B1EF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0"/>
            <a:ext cx="8853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587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615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8" name="Picture 4" descr="BART unveils system map for future Milpitas and Berryessa service | bart.gov">
            <a:extLst>
              <a:ext uri="{FF2B5EF4-FFF2-40B4-BE49-F238E27FC236}">
                <a16:creationId xmlns:a16="http://schemas.microsoft.com/office/drawing/2014/main" id="{7600F744-1C28-0265-1361-20FBF19C2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8" b="2129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450E215-E335-CADA-7F74-8CA8B9514A24}"/>
              </a:ext>
            </a:extLst>
          </p:cNvPr>
          <p:cNvSpPr/>
          <p:nvPr/>
        </p:nvSpPr>
        <p:spPr>
          <a:xfrm>
            <a:off x="6561826" y="4157933"/>
            <a:ext cx="1069675" cy="1069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8FD1C9-2A3F-ED2D-E8F8-1EDC6F60F217}"/>
              </a:ext>
            </a:extLst>
          </p:cNvPr>
          <p:cNvCxnSpPr/>
          <p:nvPr/>
        </p:nvCxnSpPr>
        <p:spPr>
          <a:xfrm>
            <a:off x="7487728" y="2812211"/>
            <a:ext cx="12422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DFA4CF8-98F2-BE53-2DBC-C1B6A81CE58D}"/>
              </a:ext>
            </a:extLst>
          </p:cNvPr>
          <p:cNvSpPr txBox="1"/>
          <p:nvPr/>
        </p:nvSpPr>
        <p:spPr>
          <a:xfrm>
            <a:off x="7487728" y="2327486"/>
            <a:ext cx="1245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B8AAF"/>
                </a:solidFill>
              </a:rPr>
              <a:t>OAKLAND</a:t>
            </a:r>
          </a:p>
        </p:txBody>
      </p:sp>
    </p:spTree>
    <p:extLst>
      <p:ext uri="{BB962C8B-B14F-4D97-AF65-F5344CB8AC3E}">
        <p14:creationId xmlns:p14="http://schemas.microsoft.com/office/powerpoint/2010/main" val="715292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21740</TotalTime>
  <Words>563</Words>
  <Application>Microsoft Macintosh PowerPoint</Application>
  <PresentationFormat>Widescreen</PresentationFormat>
  <Paragraphs>47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Calibri Light</vt:lpstr>
      <vt:lpstr>Ink Free</vt:lpstr>
      <vt:lpstr>Mort Modern 07 Light</vt:lpstr>
      <vt:lpstr>Mort Modern 08</vt:lpstr>
      <vt:lpstr>Office Theme</vt:lpstr>
      <vt:lpstr>How I Found my Passion for Enterprise Developer Tools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does any of this have to do with enterprise software development?</vt:lpstr>
      <vt:lpstr>PowerPoint Presentation</vt:lpstr>
      <vt:lpstr>Over the past 20 years, I have designed a TON of enterprise development tools</vt:lpstr>
      <vt:lpstr>PowerPoint Presentation</vt:lpstr>
      <vt:lpstr>We’re even using one of them here!</vt:lpstr>
      <vt:lpstr>PowerPoint Presentation</vt:lpstr>
      <vt:lpstr>But most of the time I was doing it,  my face looked like this:</vt:lpstr>
      <vt:lpstr>Secretly, I had a burning  desire to help people.</vt:lpstr>
      <vt:lpstr>Secretly, I had a burnout  desire to help people.</vt:lpstr>
      <vt:lpstr>So, I came up with an idea…</vt:lpstr>
      <vt:lpstr>I started my own non-profit  and my face started to look like this:</vt:lpstr>
      <vt:lpstr>I used AI-based microservices to improve data collection from people experiencing homelessness.</vt:lpstr>
      <vt:lpstr>PowerPoint Presentation</vt:lpstr>
      <vt:lpstr>What I did</vt:lpstr>
      <vt:lpstr>PowerPoint Presentation</vt:lpstr>
      <vt:lpstr>I put 20+ people into stable long-term, stable housing</vt:lpstr>
      <vt:lpstr>PowerPoint Presentation</vt:lpstr>
      <vt:lpstr>I fed more than 100 people in partnership with Taco Bell</vt:lpstr>
      <vt:lpstr>PowerPoint Presentation</vt:lpstr>
      <vt:lpstr>I developed an AI-assisted volunteer chat program to talk to people experiencing homelessness via SMS that still exists today</vt:lpstr>
      <vt:lpstr>PowerPoint Presentation</vt:lpstr>
      <vt:lpstr>I collected data via automated SMS question bots</vt:lpstr>
      <vt:lpstr>PowerPoint Presentation</vt:lpstr>
      <vt:lpstr>I helped dozens of people recover IDs and lost documents, including one in Ukraine</vt:lpstr>
      <vt:lpstr>PowerPoint Presentation</vt:lpstr>
      <vt:lpstr>Advocated for our users at the local, state, federal government -- and all the way to the United Nations by sharing stories and data from their constituents</vt:lpstr>
      <vt:lpstr>PowerPoint Presentation</vt:lpstr>
      <vt:lpstr>Where I thought the average non-profit was in terms  of technology:</vt:lpstr>
      <vt:lpstr>Where the average non- profit really is in terms  of technology:</vt:lpstr>
      <vt:lpstr>“Give me a lever long enough, and I can move the world.”</vt:lpstr>
      <vt:lpstr>You have that lever</vt:lpstr>
      <vt:lpstr>By building better development tools, you are helping people.</vt:lpstr>
      <vt:lpstr>Those tools enable designers and developers like me to help more people.</vt:lpstr>
      <vt:lpstr>Either directly or by freeing up time to volunteer after work.</vt:lpstr>
      <vt:lpstr>I truly believe that building better development tools is the BEST way to provide social impact.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I found my passion for enterprise developer tools</dc:title>
  <dc:creator>Alan Underwood</dc:creator>
  <cp:lastModifiedBy>Alan Underwood</cp:lastModifiedBy>
  <cp:revision>13</cp:revision>
  <dcterms:created xsi:type="dcterms:W3CDTF">2021-06-01T08:19:39Z</dcterms:created>
  <dcterms:modified xsi:type="dcterms:W3CDTF">2023-06-28T08:08:23Z</dcterms:modified>
</cp:coreProperties>
</file>